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1"/>
  </p:notesMasterIdLst>
  <p:sldIdLst>
    <p:sldId id="256" r:id="rId5"/>
    <p:sldId id="258" r:id="rId6"/>
    <p:sldId id="259" r:id="rId7"/>
    <p:sldId id="257" r:id="rId8"/>
    <p:sldId id="262"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8FE27-03D1-4F4C-85C3-747505D8DAC9}" v="140" dt="2023-05-23T04:22:09.350"/>
    <p1510:client id="{5A9D78AA-A402-4993-AFAF-79AF202927BB}" v="15" dt="2023-05-25T01:58:47.277"/>
    <p1510:client id="{7BFA3D50-41FD-4593-A682-CADE28215EF4}" v="179" dt="2023-05-23T04:52:38.557"/>
    <p1510:client id="{E0BB1D71-4D8B-4B56-BA0D-1F18B00534D2}" v="94" dt="2023-05-25T01:59:08.630"/>
    <p1510:client id="{FC95E34B-01DA-73EB-3B0E-1CF79FE7E8F5}" v="4" dt="2023-05-23T20:16:48.112"/>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7" d="100"/>
          <a:sy n="67"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bhavana Raavi" userId="S::priyabhavana.raavi@dcmail.ca::43e3ce60-cbf9-4ce7-89dd-828b0cc8f715" providerId="AD" clId="Web-{FC95E34B-01DA-73EB-3B0E-1CF79FE7E8F5}"/>
    <pc:docChg chg="modSld">
      <pc:chgData name="Priya bhavana Raavi" userId="S::priyabhavana.raavi@dcmail.ca::43e3ce60-cbf9-4ce7-89dd-828b0cc8f715" providerId="AD" clId="Web-{FC95E34B-01DA-73EB-3B0E-1CF79FE7E8F5}" dt="2023-05-23T20:15:32.580" v="2" actId="20577"/>
      <pc:docMkLst>
        <pc:docMk/>
      </pc:docMkLst>
      <pc:sldChg chg="modSp">
        <pc:chgData name="Priya bhavana Raavi" userId="S::priyabhavana.raavi@dcmail.ca::43e3ce60-cbf9-4ce7-89dd-828b0cc8f715" providerId="AD" clId="Web-{FC95E34B-01DA-73EB-3B0E-1CF79FE7E8F5}" dt="2023-05-23T20:15:32.580" v="2" actId="20577"/>
        <pc:sldMkLst>
          <pc:docMk/>
          <pc:sldMk cId="2311275260" sldId="258"/>
        </pc:sldMkLst>
        <pc:spChg chg="mod">
          <ac:chgData name="Priya bhavana Raavi" userId="S::priyabhavana.raavi@dcmail.ca::43e3ce60-cbf9-4ce7-89dd-828b0cc8f715" providerId="AD" clId="Web-{FC95E34B-01DA-73EB-3B0E-1CF79FE7E8F5}" dt="2023-05-23T20:15:32.580" v="2" actId="20577"/>
          <ac:spMkLst>
            <pc:docMk/>
            <pc:sldMk cId="2311275260" sldId="258"/>
            <ac:spMk id="3" creationId="{C23F0703-334F-13D3-1CDD-8603A842E2E7}"/>
          </ac:spMkLst>
        </pc:spChg>
      </pc:sldChg>
    </pc:docChg>
  </pc:docChgLst>
  <pc:docChgLst>
    <pc:chgData name="Simrah ayan fathima ." userId="S::simrahayanfathima@dcmail.ca::87e875d1-245f-4311-aeda-b4abe7537f37" providerId="AD" clId="Web-{5A9D78AA-A402-4993-AFAF-79AF202927BB}"/>
    <pc:docChg chg="modSld addMainMaster delMainMaster">
      <pc:chgData name="Simrah ayan fathima ." userId="S::simrahayanfathima@dcmail.ca::87e875d1-245f-4311-aeda-b4abe7537f37" providerId="AD" clId="Web-{5A9D78AA-A402-4993-AFAF-79AF202927BB}" dt="2023-05-25T01:58:47.277" v="16" actId="14100"/>
      <pc:docMkLst>
        <pc:docMk/>
      </pc:docMkLst>
      <pc:sldChg chg="addSp delSp modSp mod modClrScheme delAnim delDesignElem chgLayout">
        <pc:chgData name="Simrah ayan fathima ." userId="S::simrahayanfathima@dcmail.ca::87e875d1-245f-4311-aeda-b4abe7537f37" providerId="AD" clId="Web-{5A9D78AA-A402-4993-AFAF-79AF202927BB}" dt="2023-05-25T01:58:47.277" v="16" actId="14100"/>
        <pc:sldMkLst>
          <pc:docMk/>
          <pc:sldMk cId="109857222" sldId="256"/>
        </pc:sldMkLst>
        <pc:spChg chg="mod ord">
          <ac:chgData name="Simrah ayan fathima ." userId="S::simrahayanfathima@dcmail.ca::87e875d1-245f-4311-aeda-b4abe7537f37" providerId="AD" clId="Web-{5A9D78AA-A402-4993-AFAF-79AF202927BB}" dt="2023-05-25T01:58:47.277" v="16" actId="14100"/>
          <ac:spMkLst>
            <pc:docMk/>
            <pc:sldMk cId="109857222" sldId="256"/>
            <ac:spMk id="2" creationId="{00000000-0000-0000-0000-000000000000}"/>
          </ac:spMkLst>
        </pc:spChg>
        <pc:spChg chg="mod ord">
          <ac:chgData name="Simrah ayan fathima ." userId="S::simrahayanfathima@dcmail.ca::87e875d1-245f-4311-aeda-b4abe7537f37" providerId="AD" clId="Web-{5A9D78AA-A402-4993-AFAF-79AF202927BB}" dt="2023-05-25T01:58:34.168" v="14" actId="1076"/>
          <ac:spMkLst>
            <pc:docMk/>
            <pc:sldMk cId="109857222" sldId="256"/>
            <ac:spMk id="3" creationId="{00000000-0000-0000-0000-000000000000}"/>
          </ac:spMkLst>
        </pc:spChg>
        <pc:spChg chg="add del">
          <ac:chgData name="Simrah ayan fathima ." userId="S::simrahayanfathima@dcmail.ca::87e875d1-245f-4311-aeda-b4abe7537f37" providerId="AD" clId="Web-{5A9D78AA-A402-4993-AFAF-79AF202927BB}" dt="2023-05-25T01:57:33.245" v="4"/>
          <ac:spMkLst>
            <pc:docMk/>
            <pc:sldMk cId="109857222" sldId="256"/>
            <ac:spMk id="6" creationId="{464EC53C-35C4-4E84-AFE2-A7D081852617}"/>
          </ac:spMkLst>
        </pc:spChg>
        <pc:spChg chg="add del">
          <ac:chgData name="Simrah ayan fathima ." userId="S::simrahayanfathima@dcmail.ca::87e875d1-245f-4311-aeda-b4abe7537f37" providerId="AD" clId="Web-{5A9D78AA-A402-4993-AFAF-79AF202927BB}" dt="2023-05-25T01:57:33.245" v="4"/>
          <ac:spMkLst>
            <pc:docMk/>
            <pc:sldMk cId="109857222" sldId="256"/>
            <ac:spMk id="7" creationId="{9A3F5928-D955-456A-97B5-AA390B8CE9D5}"/>
          </ac:spMkLst>
        </pc:spChg>
        <pc:spChg chg="del">
          <ac:chgData name="Simrah ayan fathima ." userId="S::simrahayanfathima@dcmail.ca::87e875d1-245f-4311-aeda-b4abe7537f37" providerId="AD" clId="Web-{5A9D78AA-A402-4993-AFAF-79AF202927BB}" dt="2023-05-25T01:55:55.868" v="0"/>
          <ac:spMkLst>
            <pc:docMk/>
            <pc:sldMk cId="109857222" sldId="256"/>
            <ac:spMk id="9" creationId="{C1DD1A8A-57D5-4A81-AD04-532B043C5611}"/>
          </ac:spMkLst>
        </pc:spChg>
        <pc:spChg chg="del">
          <ac:chgData name="Simrah ayan fathima ." userId="S::simrahayanfathima@dcmail.ca::87e875d1-245f-4311-aeda-b4abe7537f37" providerId="AD" clId="Web-{5A9D78AA-A402-4993-AFAF-79AF202927BB}" dt="2023-05-25T01:55:55.868" v="0"/>
          <ac:spMkLst>
            <pc:docMk/>
            <pc:sldMk cId="109857222" sldId="256"/>
            <ac:spMk id="11" creationId="{007891EC-4501-44ED-A8C8-B11B6DB767AB}"/>
          </ac:spMkLst>
        </pc:spChg>
        <pc:spChg chg="add del">
          <ac:chgData name="Simrah ayan fathima ." userId="S::simrahayanfathima@dcmail.ca::87e875d1-245f-4311-aeda-b4abe7537f37" providerId="AD" clId="Web-{5A9D78AA-A402-4993-AFAF-79AF202927BB}" dt="2023-05-25T01:57:33.245" v="4"/>
          <ac:spMkLst>
            <pc:docMk/>
            <pc:sldMk cId="109857222" sldId="256"/>
            <ac:spMk id="15" creationId="{C5CB530E-515E-412C-9DF1-5F8FFBD6F383}"/>
          </ac:spMkLst>
        </pc:spChg>
        <pc:spChg chg="add del">
          <ac:chgData name="Simrah ayan fathima ." userId="S::simrahayanfathima@dcmail.ca::87e875d1-245f-4311-aeda-b4abe7537f37" providerId="AD" clId="Web-{5A9D78AA-A402-4993-AFAF-79AF202927BB}" dt="2023-05-25T01:57:33.245" v="4"/>
          <ac:spMkLst>
            <pc:docMk/>
            <pc:sldMk cId="109857222" sldId="256"/>
            <ac:spMk id="17" creationId="{712D4376-A578-4FF1-94FC-245E7A6A489F}"/>
          </ac:spMkLst>
        </pc:spChg>
        <pc:spChg chg="add del">
          <ac:chgData name="Simrah ayan fathima ." userId="S::simrahayanfathima@dcmail.ca::87e875d1-245f-4311-aeda-b4abe7537f37" providerId="AD" clId="Web-{5A9D78AA-A402-4993-AFAF-79AF202927BB}" dt="2023-05-25T01:57:33.245" v="4"/>
          <ac:spMkLst>
            <pc:docMk/>
            <pc:sldMk cId="109857222" sldId="256"/>
            <ac:spMk id="19" creationId="{AEA7509D-F04F-40CB-A0B3-EEF16499CC9F}"/>
          </ac:spMkLst>
        </pc:spChg>
        <pc:spChg chg="add del">
          <ac:chgData name="Simrah ayan fathima ." userId="S::simrahayanfathima@dcmail.ca::87e875d1-245f-4311-aeda-b4abe7537f37" providerId="AD" clId="Web-{5A9D78AA-A402-4993-AFAF-79AF202927BB}" dt="2023-05-25T01:57:51.605" v="5"/>
          <ac:spMkLst>
            <pc:docMk/>
            <pc:sldMk cId="109857222" sldId="256"/>
            <ac:spMk id="25" creationId="{C1DD1A8A-57D5-4A81-AD04-532B043C5611}"/>
          </ac:spMkLst>
        </pc:spChg>
        <pc:spChg chg="add del">
          <ac:chgData name="Simrah ayan fathima ." userId="S::simrahayanfathima@dcmail.ca::87e875d1-245f-4311-aeda-b4abe7537f37" providerId="AD" clId="Web-{5A9D78AA-A402-4993-AFAF-79AF202927BB}" dt="2023-05-25T01:57:51.605" v="5"/>
          <ac:spMkLst>
            <pc:docMk/>
            <pc:sldMk cId="109857222" sldId="256"/>
            <ac:spMk id="27" creationId="{007891EC-4501-44ED-A8C8-B11B6DB767AB}"/>
          </ac:spMkLst>
        </pc:spChg>
        <pc:spChg chg="add">
          <ac:chgData name="Simrah ayan fathima ." userId="S::simrahayanfathima@dcmail.ca::87e875d1-245f-4311-aeda-b4abe7537f37" providerId="AD" clId="Web-{5A9D78AA-A402-4993-AFAF-79AF202927BB}" dt="2023-05-25T01:57:51.605" v="5"/>
          <ac:spMkLst>
            <pc:docMk/>
            <pc:sldMk cId="109857222" sldId="256"/>
            <ac:spMk id="32" creationId="{8A94871E-96FC-4ADE-815B-41A636E34F1A}"/>
          </ac:spMkLst>
        </pc:spChg>
        <pc:spChg chg="add">
          <ac:chgData name="Simrah ayan fathima ." userId="S::simrahayanfathima@dcmail.ca::87e875d1-245f-4311-aeda-b4abe7537f37" providerId="AD" clId="Web-{5A9D78AA-A402-4993-AFAF-79AF202927BB}" dt="2023-05-25T01:57:51.605" v="5"/>
          <ac:spMkLst>
            <pc:docMk/>
            <pc:sldMk cId="109857222" sldId="256"/>
            <ac:spMk id="34" creationId="{3FCFB1DE-0B7E-48CC-BA90-B2AB0889F9D6}"/>
          </ac:spMkLst>
        </pc:spChg>
        <pc:picChg chg="del">
          <ac:chgData name="Simrah ayan fathima ." userId="S::simrahayanfathima@dcmail.ca::87e875d1-245f-4311-aeda-b4abe7537f37" providerId="AD" clId="Web-{5A9D78AA-A402-4993-AFAF-79AF202927BB}" dt="2023-05-25T01:56:06.134" v="1"/>
          <ac:picMkLst>
            <pc:docMk/>
            <pc:sldMk cId="109857222" sldId="256"/>
            <ac:picMk id="5" creationId="{98B87418-3F80-7BC2-0C36-2F1167D53809}"/>
          </ac:picMkLst>
        </pc:picChg>
        <pc:picChg chg="add del">
          <ac:chgData name="Simrah ayan fathima ." userId="S::simrahayanfathima@dcmail.ca::87e875d1-245f-4311-aeda-b4abe7537f37" providerId="AD" clId="Web-{5A9D78AA-A402-4993-AFAF-79AF202927BB}" dt="2023-05-25T01:56:54.494" v="3"/>
          <ac:picMkLst>
            <pc:docMk/>
            <pc:sldMk cId="109857222" sldId="256"/>
            <ac:picMk id="8" creationId="{F6293265-1DAA-5150-558F-C92017A27CFA}"/>
          </ac:picMkLst>
        </pc:picChg>
        <pc:picChg chg="add del mod ord">
          <ac:chgData name="Simrah ayan fathima ." userId="S::simrahayanfathima@dcmail.ca::87e875d1-245f-4311-aeda-b4abe7537f37" providerId="AD" clId="Web-{5A9D78AA-A402-4993-AFAF-79AF202927BB}" dt="2023-05-25T01:58:29.418" v="13"/>
          <ac:picMkLst>
            <pc:docMk/>
            <pc:sldMk cId="109857222" sldId="256"/>
            <ac:picMk id="21" creationId="{5C86D06F-5ED3-6A69-FEE7-575CF676B55C}"/>
          </ac:picMkLst>
        </pc:picChg>
        <pc:cxnChg chg="add del">
          <ac:chgData name="Simrah ayan fathima ." userId="S::simrahayanfathima@dcmail.ca::87e875d1-245f-4311-aeda-b4abe7537f37" providerId="AD" clId="Web-{5A9D78AA-A402-4993-AFAF-79AF202927BB}" dt="2023-05-25T01:57:33.245" v="4"/>
          <ac:cxnSpMkLst>
            <pc:docMk/>
            <pc:sldMk cId="109857222" sldId="256"/>
            <ac:cxnSpMk id="13" creationId="{56020367-4FD5-4596-8E10-C5F095CD8DBF}"/>
          </ac:cxnSpMkLst>
        </pc:cxn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3715341954" sldId="257"/>
        </pc:sldMkLst>
        <pc:spChg chg="mod ord">
          <ac:chgData name="Simrah ayan fathima ." userId="S::simrahayanfathima@dcmail.ca::87e875d1-245f-4311-aeda-b4abe7537f37" providerId="AD" clId="Web-{5A9D78AA-A402-4993-AFAF-79AF202927BB}" dt="2023-05-25T01:55:55.868" v="0"/>
          <ac:spMkLst>
            <pc:docMk/>
            <pc:sldMk cId="3715341954" sldId="257"/>
            <ac:spMk id="2" creationId="{7D42D13F-E5C7-5F02-B660-3D4FE8615547}"/>
          </ac:spMkLst>
        </pc:spChg>
        <pc:spChg chg="del">
          <ac:chgData name="Simrah ayan fathima ." userId="S::simrahayanfathima@dcmail.ca::87e875d1-245f-4311-aeda-b4abe7537f37" providerId="AD" clId="Web-{5A9D78AA-A402-4993-AFAF-79AF202927BB}" dt="2023-05-25T01:55:55.868" v="0"/>
          <ac:spMkLst>
            <pc:docMk/>
            <pc:sldMk cId="3715341954" sldId="257"/>
            <ac:spMk id="46" creationId="{99F1FFA9-D672-408C-9220-ADEEC6ABDD09}"/>
          </ac:spMkLst>
        </pc:spChg>
        <pc:graphicFrameChg chg="mod ord">
          <ac:chgData name="Simrah ayan fathima ." userId="S::simrahayanfathima@dcmail.ca::87e875d1-245f-4311-aeda-b4abe7537f37" providerId="AD" clId="Web-{5A9D78AA-A402-4993-AFAF-79AF202927BB}" dt="2023-05-25T01:55:55.868" v="0"/>
          <ac:graphicFrameMkLst>
            <pc:docMk/>
            <pc:sldMk cId="3715341954" sldId="257"/>
            <ac:graphicFrameMk id="5" creationId="{7CFAAE0B-7B88-7570-5C22-613F9E093ED6}"/>
          </ac:graphicFrameMkLst>
        </pc:graphicFrame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311275260" sldId="258"/>
        </pc:sldMkLst>
        <pc:spChg chg="mod ord">
          <ac:chgData name="Simrah ayan fathima ." userId="S::simrahayanfathima@dcmail.ca::87e875d1-245f-4311-aeda-b4abe7537f37" providerId="AD" clId="Web-{5A9D78AA-A402-4993-AFAF-79AF202927BB}" dt="2023-05-25T01:55:55.868" v="0"/>
          <ac:spMkLst>
            <pc:docMk/>
            <pc:sldMk cId="2311275260" sldId="258"/>
            <ac:spMk id="2" creationId="{8AE5BC0A-8447-6EF4-FCB9-2A9497AB2D1E}"/>
          </ac:spMkLst>
        </pc:spChg>
        <pc:spChg chg="mod ord">
          <ac:chgData name="Simrah ayan fathima ." userId="S::simrahayanfathima@dcmail.ca::87e875d1-245f-4311-aeda-b4abe7537f37" providerId="AD" clId="Web-{5A9D78AA-A402-4993-AFAF-79AF202927BB}" dt="2023-05-25T01:55:55.868" v="0"/>
          <ac:spMkLst>
            <pc:docMk/>
            <pc:sldMk cId="2311275260" sldId="258"/>
            <ac:spMk id="3" creationId="{C23F0703-334F-13D3-1CDD-8603A842E2E7}"/>
          </ac:spMkLst>
        </pc:spChg>
        <pc:spChg chg="del">
          <ac:chgData name="Simrah ayan fathima ." userId="S::simrahayanfathima@dcmail.ca::87e875d1-245f-4311-aeda-b4abe7537f37" providerId="AD" clId="Web-{5A9D78AA-A402-4993-AFAF-79AF202927BB}" dt="2023-05-25T01:55:55.868" v="0"/>
          <ac:spMkLst>
            <pc:docMk/>
            <pc:sldMk cId="2311275260" sldId="258"/>
            <ac:spMk id="10" creationId="{9AA72BD9-2C5A-4EDC-931F-5AA08EACA0F3}"/>
          </ac:spMkLst>
        </pc:spChg>
        <pc:spChg chg="del">
          <ac:chgData name="Simrah ayan fathima ." userId="S::simrahayanfathima@dcmail.ca::87e875d1-245f-4311-aeda-b4abe7537f37" providerId="AD" clId="Web-{5A9D78AA-A402-4993-AFAF-79AF202927BB}" dt="2023-05-25T01:55:55.868" v="0"/>
          <ac:spMkLst>
            <pc:docMk/>
            <pc:sldMk cId="2311275260" sldId="258"/>
            <ac:spMk id="12" creationId="{DD3981AC-7B61-4947-BCF3-F7AA7FA385B9}"/>
          </ac:spMkLst>
        </pc:spChg>
        <pc:spChg chg="del">
          <ac:chgData name="Simrah ayan fathima ." userId="S::simrahayanfathima@dcmail.ca::87e875d1-245f-4311-aeda-b4abe7537f37" providerId="AD" clId="Web-{5A9D78AA-A402-4993-AFAF-79AF202927BB}" dt="2023-05-25T01:55:55.868" v="0"/>
          <ac:spMkLst>
            <pc:docMk/>
            <pc:sldMk cId="2311275260" sldId="258"/>
            <ac:spMk id="14" creationId="{55D4142C-5077-457F-A6AD-3FECFDB39685}"/>
          </ac:spMkLst>
        </pc:spChg>
        <pc:spChg chg="del">
          <ac:chgData name="Simrah ayan fathima ." userId="S::simrahayanfathima@dcmail.ca::87e875d1-245f-4311-aeda-b4abe7537f37" providerId="AD" clId="Web-{5A9D78AA-A402-4993-AFAF-79AF202927BB}" dt="2023-05-25T01:55:55.868" v="0"/>
          <ac:spMkLst>
            <pc:docMk/>
            <pc:sldMk cId="2311275260" sldId="258"/>
            <ac:spMk id="16" creationId="{7A5F0580-5EE9-419F-96EE-B6529EF6E7D0}"/>
          </ac:spMkLst>
        </pc:sp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719353196" sldId="259"/>
        </pc:sldMkLst>
        <pc:spChg chg="mod ord">
          <ac:chgData name="Simrah ayan fathima ." userId="S::simrahayanfathima@dcmail.ca::87e875d1-245f-4311-aeda-b4abe7537f37" providerId="AD" clId="Web-{5A9D78AA-A402-4993-AFAF-79AF202927BB}" dt="2023-05-25T01:55:55.868" v="0"/>
          <ac:spMkLst>
            <pc:docMk/>
            <pc:sldMk cId="2719353196" sldId="259"/>
            <ac:spMk id="2" creationId="{70D63FCF-DCA4-F9DB-73B2-88819362C6CF}"/>
          </ac:spMkLst>
        </pc:spChg>
        <pc:spChg chg="del">
          <ac:chgData name="Simrah ayan fathima ." userId="S::simrahayanfathima@dcmail.ca::87e875d1-245f-4311-aeda-b4abe7537f37" providerId="AD" clId="Web-{5A9D78AA-A402-4993-AFAF-79AF202927BB}" dt="2023-05-25T01:55:55.868" v="0"/>
          <ac:spMkLst>
            <pc:docMk/>
            <pc:sldMk cId="2719353196" sldId="259"/>
            <ac:spMk id="45" creationId="{F13C74B1-5B17-4795-BED0-7140497B445A}"/>
          </ac:spMkLst>
        </pc:spChg>
        <pc:spChg chg="del">
          <ac:chgData name="Simrah ayan fathima ." userId="S::simrahayanfathima@dcmail.ca::87e875d1-245f-4311-aeda-b4abe7537f37" providerId="AD" clId="Web-{5A9D78AA-A402-4993-AFAF-79AF202927BB}" dt="2023-05-25T01:55:55.868" v="0"/>
          <ac:spMkLst>
            <pc:docMk/>
            <pc:sldMk cId="2719353196" sldId="259"/>
            <ac:spMk id="47" creationId="{D4974D33-8DC5-464E-8C6D-BE58F0669C17}"/>
          </ac:spMkLst>
        </pc:spChg>
        <pc:graphicFrameChg chg="mod ord">
          <ac:chgData name="Simrah ayan fathima ." userId="S::simrahayanfathima@dcmail.ca::87e875d1-245f-4311-aeda-b4abe7537f37" providerId="AD" clId="Web-{5A9D78AA-A402-4993-AFAF-79AF202927BB}" dt="2023-05-25T01:55:55.868" v="0"/>
          <ac:graphicFrameMkLst>
            <pc:docMk/>
            <pc:sldMk cId="2719353196" sldId="259"/>
            <ac:graphicFrameMk id="5" creationId="{6DB03496-2392-C2B9-0F94-6883743FD065}"/>
          </ac:graphicFrameMkLst>
        </pc:graphicFrameChg>
      </pc:sldChg>
      <pc:sldChg chg="delSp modSp mod modClrScheme delDesignElem chgLayout">
        <pc:chgData name="Simrah ayan fathima ." userId="S::simrahayanfathima@dcmail.ca::87e875d1-245f-4311-aeda-b4abe7537f37" providerId="AD" clId="Web-{5A9D78AA-A402-4993-AFAF-79AF202927BB}" dt="2023-05-25T01:55:55.868" v="0"/>
        <pc:sldMkLst>
          <pc:docMk/>
          <pc:sldMk cId="2716676814" sldId="260"/>
        </pc:sldMkLst>
        <pc:spChg chg="mod ord">
          <ac:chgData name="Simrah ayan fathima ." userId="S::simrahayanfathima@dcmail.ca::87e875d1-245f-4311-aeda-b4abe7537f37" providerId="AD" clId="Web-{5A9D78AA-A402-4993-AFAF-79AF202927BB}" dt="2023-05-25T01:55:55.868" v="0"/>
          <ac:spMkLst>
            <pc:docMk/>
            <pc:sldMk cId="2716676814" sldId="260"/>
            <ac:spMk id="2" creationId="{76654508-EDC9-03ED-4A6C-C152C8E58BEC}"/>
          </ac:spMkLst>
        </pc:spChg>
        <pc:spChg chg="del">
          <ac:chgData name="Simrah ayan fathima ." userId="S::simrahayanfathima@dcmail.ca::87e875d1-245f-4311-aeda-b4abe7537f37" providerId="AD" clId="Web-{5A9D78AA-A402-4993-AFAF-79AF202927BB}" dt="2023-05-25T01:55:55.868" v="0"/>
          <ac:spMkLst>
            <pc:docMk/>
            <pc:sldMk cId="2716676814" sldId="260"/>
            <ac:spMk id="10" creationId="{657F69E0-C4B0-4BEC-A689-4F8D877F05D4}"/>
          </ac:spMkLst>
        </pc:spChg>
        <pc:spChg chg="del">
          <ac:chgData name="Simrah ayan fathima ." userId="S::simrahayanfathima@dcmail.ca::87e875d1-245f-4311-aeda-b4abe7537f37" providerId="AD" clId="Web-{5A9D78AA-A402-4993-AFAF-79AF202927BB}" dt="2023-05-25T01:55:55.868" v="0"/>
          <ac:spMkLst>
            <pc:docMk/>
            <pc:sldMk cId="2716676814" sldId="260"/>
            <ac:spMk id="12" creationId="{9F6380B4-6A1C-481E-8408-B4E6C75B9B81}"/>
          </ac:spMkLst>
        </pc:spChg>
      </pc:sldChg>
      <pc:sldMasterChg chg="del delSldLayout">
        <pc:chgData name="Simrah ayan fathima ." userId="S::simrahayanfathima@dcmail.ca::87e875d1-245f-4311-aeda-b4abe7537f37" providerId="AD" clId="Web-{5A9D78AA-A402-4993-AFAF-79AF202927BB}" dt="2023-05-25T01:55:55.868" v="0"/>
        <pc:sldMasterMkLst>
          <pc:docMk/>
          <pc:sldMasterMk cId="242671942" sldId="2147483684"/>
        </pc:sldMasterMkLst>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580563211" sldId="2147483685"/>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3786606938" sldId="2147483686"/>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667861982" sldId="2147483687"/>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46152501" sldId="2147483688"/>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282158455" sldId="2147483689"/>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3979991327" sldId="2147483690"/>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588694547" sldId="2147483691"/>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1240819160" sldId="2147483692"/>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85431466" sldId="2147483693"/>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1178517323" sldId="2147483694"/>
          </pc:sldLayoutMkLst>
        </pc:sldLayoutChg>
        <pc:sldLayoutChg chg="del">
          <pc:chgData name="Simrah ayan fathima ." userId="S::simrahayanfathima@dcmail.ca::87e875d1-245f-4311-aeda-b4abe7537f37" providerId="AD" clId="Web-{5A9D78AA-A402-4993-AFAF-79AF202927BB}" dt="2023-05-25T01:55:55.868" v="0"/>
          <pc:sldLayoutMkLst>
            <pc:docMk/>
            <pc:sldMasterMk cId="242671942" sldId="2147483684"/>
            <pc:sldLayoutMk cId="2120452722" sldId="2147483695"/>
          </pc:sldLayoutMkLst>
        </pc:sldLayoutChg>
      </pc:sldMasterChg>
      <pc:sldMasterChg chg="add addSldLayout modSldLayout">
        <pc:chgData name="Simrah ayan fathima ." userId="S::simrahayanfathima@dcmail.ca::87e875d1-245f-4311-aeda-b4abe7537f37" providerId="AD" clId="Web-{5A9D78AA-A402-4993-AFAF-79AF202927BB}" dt="2023-05-25T01:55:55.868" v="0"/>
        <pc:sldMasterMkLst>
          <pc:docMk/>
          <pc:sldMasterMk cId="1420200087" sldId="2147483696"/>
        </pc:sldMasterMkLst>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949084363" sldId="2147483697"/>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64961721" sldId="2147483698"/>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434722936" sldId="2147483699"/>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578892378" sldId="2147483700"/>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802362840" sldId="2147483701"/>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989935981" sldId="2147483702"/>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584777622" sldId="2147483703"/>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2904886334" sldId="2147483704"/>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3300742399" sldId="2147483705"/>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934936145" sldId="2147483706"/>
          </pc:sldLayoutMkLst>
        </pc:sldLayoutChg>
        <pc:sldLayoutChg chg="add mod replId">
          <pc:chgData name="Simrah ayan fathima ." userId="S::simrahayanfathima@dcmail.ca::87e875d1-245f-4311-aeda-b4abe7537f37" providerId="AD" clId="Web-{5A9D78AA-A402-4993-AFAF-79AF202927BB}" dt="2023-05-25T01:55:55.868" v="0"/>
          <pc:sldLayoutMkLst>
            <pc:docMk/>
            <pc:sldMasterMk cId="1420200087" sldId="2147483696"/>
            <pc:sldLayoutMk cId="1852815984" sldId="2147483707"/>
          </pc:sldLayoutMkLst>
        </pc:sldLayoutChg>
      </pc:sldMasterChg>
    </pc:docChg>
  </pc:docChgLst>
  <pc:docChgLst>
    <pc:chgData name="Priya bhavana Raavi" userId="S::priyabhavana.raavi@dcmail.ca::43e3ce60-cbf9-4ce7-89dd-828b0cc8f715" providerId="AD" clId="Web-{E0BB1D71-4D8B-4B56-BA0D-1F18B00534D2}"/>
    <pc:docChg chg="addSld modSld sldOrd">
      <pc:chgData name="Priya bhavana Raavi" userId="S::priyabhavana.raavi@dcmail.ca::43e3ce60-cbf9-4ce7-89dd-828b0cc8f715" providerId="AD" clId="Web-{E0BB1D71-4D8B-4B56-BA0D-1F18B00534D2}" dt="2023-05-25T01:59:08.630" v="93"/>
      <pc:docMkLst>
        <pc:docMk/>
      </pc:docMkLst>
      <pc:sldChg chg="modSp">
        <pc:chgData name="Priya bhavana Raavi" userId="S::priyabhavana.raavi@dcmail.ca::43e3ce60-cbf9-4ce7-89dd-828b0cc8f715" providerId="AD" clId="Web-{E0BB1D71-4D8B-4B56-BA0D-1F18B00534D2}" dt="2023-05-25T01:59:08.630" v="93"/>
        <pc:sldMkLst>
          <pc:docMk/>
          <pc:sldMk cId="3715341954" sldId="257"/>
        </pc:sldMkLst>
        <pc:picChg chg="ord">
          <ac:chgData name="Priya bhavana Raavi" userId="S::priyabhavana.raavi@dcmail.ca::43e3ce60-cbf9-4ce7-89dd-828b0cc8f715" providerId="AD" clId="Web-{E0BB1D71-4D8B-4B56-BA0D-1F18B00534D2}" dt="2023-05-25T01:59:08.630" v="93"/>
          <ac:picMkLst>
            <pc:docMk/>
            <pc:sldMk cId="3715341954" sldId="257"/>
            <ac:picMk id="27" creationId="{C1203E23-4132-B143-F535-90D348E0218A}"/>
          </ac:picMkLst>
        </pc:picChg>
        <pc:picChg chg="ord">
          <ac:chgData name="Priya bhavana Raavi" userId="S::priyabhavana.raavi@dcmail.ca::43e3ce60-cbf9-4ce7-89dd-828b0cc8f715" providerId="AD" clId="Web-{E0BB1D71-4D8B-4B56-BA0D-1F18B00534D2}" dt="2023-05-25T01:59:02.615" v="92"/>
          <ac:picMkLst>
            <pc:docMk/>
            <pc:sldMk cId="3715341954" sldId="257"/>
            <ac:picMk id="40" creationId="{7AABD2C0-BDAF-0712-9B9A-48A532D97757}"/>
          </ac:picMkLst>
        </pc:picChg>
      </pc:sldChg>
      <pc:sldChg chg="modSp">
        <pc:chgData name="Priya bhavana Raavi" userId="S::priyabhavana.raavi@dcmail.ca::43e3ce60-cbf9-4ce7-89dd-828b0cc8f715" providerId="AD" clId="Web-{E0BB1D71-4D8B-4B56-BA0D-1F18B00534D2}" dt="2023-05-25T01:58:48.333" v="91" actId="20577"/>
        <pc:sldMkLst>
          <pc:docMk/>
          <pc:sldMk cId="2311275260" sldId="258"/>
        </pc:sldMkLst>
        <pc:spChg chg="mod">
          <ac:chgData name="Priya bhavana Raavi" userId="S::priyabhavana.raavi@dcmail.ca::43e3ce60-cbf9-4ce7-89dd-828b0cc8f715" providerId="AD" clId="Web-{E0BB1D71-4D8B-4B56-BA0D-1F18B00534D2}" dt="2023-05-25T01:58:48.333" v="91" actId="20577"/>
          <ac:spMkLst>
            <pc:docMk/>
            <pc:sldMk cId="2311275260" sldId="258"/>
            <ac:spMk id="3" creationId="{C23F0703-334F-13D3-1CDD-8603A842E2E7}"/>
          </ac:spMkLst>
        </pc:spChg>
      </pc:sldChg>
      <pc:sldChg chg="add ord replId">
        <pc:chgData name="Priya bhavana Raavi" userId="S::priyabhavana.raavi@dcmail.ca::43e3ce60-cbf9-4ce7-89dd-828b0cc8f715" providerId="AD" clId="Web-{E0BB1D71-4D8B-4B56-BA0D-1F18B00534D2}" dt="2023-05-25T01:56:38.629" v="7"/>
        <pc:sldMkLst>
          <pc:docMk/>
          <pc:sldMk cId="146804891" sldId="261"/>
        </pc:sldMkLst>
      </pc:sldChg>
    </pc:docChg>
  </pc:docChgLst>
  <pc:docChgLst>
    <pc:chgData name="Guramrit Kaur" userId="S::guramrit.kaur@dcmail.ca::ec85c59f-d53c-4810-9a97-87858bbf976f" providerId="AD" clId="Web-{3EF8FE27-03D1-4F4C-85C3-747505D8DAC9}"/>
    <pc:docChg chg="addSld modSld">
      <pc:chgData name="Guramrit Kaur" userId="S::guramrit.kaur@dcmail.ca::ec85c59f-d53c-4810-9a97-87858bbf976f" providerId="AD" clId="Web-{3EF8FE27-03D1-4F4C-85C3-747505D8DAC9}" dt="2023-05-23T04:22:07.647" v="136" actId="20577"/>
      <pc:docMkLst>
        <pc:docMk/>
      </pc:docMkLst>
      <pc:sldChg chg="modSp">
        <pc:chgData name="Guramrit Kaur" userId="S::guramrit.kaur@dcmail.ca::ec85c59f-d53c-4810-9a97-87858bbf976f" providerId="AD" clId="Web-{3EF8FE27-03D1-4F4C-85C3-747505D8DAC9}" dt="2023-05-23T02:16:32.249" v="1" actId="20577"/>
        <pc:sldMkLst>
          <pc:docMk/>
          <pc:sldMk cId="109857222" sldId="256"/>
        </pc:sldMkLst>
        <pc:spChg chg="mod">
          <ac:chgData name="Guramrit Kaur" userId="S::guramrit.kaur@dcmail.ca::ec85c59f-d53c-4810-9a97-87858bbf976f" providerId="AD" clId="Web-{3EF8FE27-03D1-4F4C-85C3-747505D8DAC9}" dt="2023-05-23T02:16:32.249" v="1" actId="20577"/>
          <ac:spMkLst>
            <pc:docMk/>
            <pc:sldMk cId="109857222" sldId="256"/>
            <ac:spMk id="2" creationId="{00000000-0000-0000-0000-000000000000}"/>
          </ac:spMkLst>
        </pc:spChg>
      </pc:sldChg>
      <pc:sldChg chg="modSp new">
        <pc:chgData name="Guramrit Kaur" userId="S::guramrit.kaur@dcmail.ca::ec85c59f-d53c-4810-9a97-87858bbf976f" providerId="AD" clId="Web-{3EF8FE27-03D1-4F4C-85C3-747505D8DAC9}" dt="2023-05-23T04:18:13.360" v="112" actId="20577"/>
        <pc:sldMkLst>
          <pc:docMk/>
          <pc:sldMk cId="3715341954" sldId="257"/>
        </pc:sldMkLst>
        <pc:spChg chg="mod">
          <ac:chgData name="Guramrit Kaur" userId="S::guramrit.kaur@dcmail.ca::ec85c59f-d53c-4810-9a97-87858bbf976f" providerId="AD" clId="Web-{3EF8FE27-03D1-4F4C-85C3-747505D8DAC9}" dt="2023-05-23T04:18:13.360" v="112" actId="20577"/>
          <ac:spMkLst>
            <pc:docMk/>
            <pc:sldMk cId="3715341954" sldId="257"/>
            <ac:spMk id="2" creationId="{7D42D13F-E5C7-5F02-B660-3D4FE8615547}"/>
          </ac:spMkLst>
        </pc:spChg>
        <pc:spChg chg="mod">
          <ac:chgData name="Guramrit Kaur" userId="S::guramrit.kaur@dcmail.ca::ec85c59f-d53c-4810-9a97-87858bbf976f" providerId="AD" clId="Web-{3EF8FE27-03D1-4F4C-85C3-747505D8DAC9}" dt="2023-05-23T03:39:54.732" v="9" actId="20577"/>
          <ac:spMkLst>
            <pc:docMk/>
            <pc:sldMk cId="3715341954" sldId="257"/>
            <ac:spMk id="3" creationId="{162ABA7E-EBC1-A7A1-992D-63B8EBA55806}"/>
          </ac:spMkLst>
        </pc:spChg>
      </pc:sldChg>
      <pc:sldChg chg="modSp new">
        <pc:chgData name="Guramrit Kaur" userId="S::guramrit.kaur@dcmail.ca::ec85c59f-d53c-4810-9a97-87858bbf976f" providerId="AD" clId="Web-{3EF8FE27-03D1-4F4C-85C3-747505D8DAC9}" dt="2023-05-23T04:22:07.647" v="136" actId="20577"/>
        <pc:sldMkLst>
          <pc:docMk/>
          <pc:sldMk cId="2311275260" sldId="258"/>
        </pc:sldMkLst>
        <pc:spChg chg="mod">
          <ac:chgData name="Guramrit Kaur" userId="S::guramrit.kaur@dcmail.ca::ec85c59f-d53c-4810-9a97-87858bbf976f" providerId="AD" clId="Web-{3EF8FE27-03D1-4F4C-85C3-747505D8DAC9}" dt="2023-05-23T03:56:12.406" v="31" actId="20577"/>
          <ac:spMkLst>
            <pc:docMk/>
            <pc:sldMk cId="2311275260" sldId="258"/>
            <ac:spMk id="2" creationId="{8AE5BC0A-8447-6EF4-FCB9-2A9497AB2D1E}"/>
          </ac:spMkLst>
        </pc:spChg>
        <pc:spChg chg="mod">
          <ac:chgData name="Guramrit Kaur" userId="S::guramrit.kaur@dcmail.ca::ec85c59f-d53c-4810-9a97-87858bbf976f" providerId="AD" clId="Web-{3EF8FE27-03D1-4F4C-85C3-747505D8DAC9}" dt="2023-05-23T04:22:07.647" v="136" actId="20577"/>
          <ac:spMkLst>
            <pc:docMk/>
            <pc:sldMk cId="2311275260" sldId="258"/>
            <ac:spMk id="3" creationId="{C23F0703-334F-13D3-1CDD-8603A842E2E7}"/>
          </ac:spMkLst>
        </pc:spChg>
      </pc:sldChg>
      <pc:sldChg chg="modSp new">
        <pc:chgData name="Guramrit Kaur" userId="S::guramrit.kaur@dcmail.ca::ec85c59f-d53c-4810-9a97-87858bbf976f" providerId="AD" clId="Web-{3EF8FE27-03D1-4F4C-85C3-747505D8DAC9}" dt="2023-05-23T04:17:47.516" v="103" actId="20577"/>
        <pc:sldMkLst>
          <pc:docMk/>
          <pc:sldMk cId="2719353196" sldId="259"/>
        </pc:sldMkLst>
        <pc:spChg chg="mod">
          <ac:chgData name="Guramrit Kaur" userId="S::guramrit.kaur@dcmail.ca::ec85c59f-d53c-4810-9a97-87858bbf976f" providerId="AD" clId="Web-{3EF8FE27-03D1-4F4C-85C3-747505D8DAC9}" dt="2023-05-23T04:14:24.448" v="79" actId="20577"/>
          <ac:spMkLst>
            <pc:docMk/>
            <pc:sldMk cId="2719353196" sldId="259"/>
            <ac:spMk id="2" creationId="{70D63FCF-DCA4-F9DB-73B2-88819362C6CF}"/>
          </ac:spMkLst>
        </pc:spChg>
        <pc:spChg chg="mod">
          <ac:chgData name="Guramrit Kaur" userId="S::guramrit.kaur@dcmail.ca::ec85c59f-d53c-4810-9a97-87858bbf976f" providerId="AD" clId="Web-{3EF8FE27-03D1-4F4C-85C3-747505D8DAC9}" dt="2023-05-23T04:17:47.516" v="103" actId="20577"/>
          <ac:spMkLst>
            <pc:docMk/>
            <pc:sldMk cId="2719353196" sldId="259"/>
            <ac:spMk id="3" creationId="{0C018533-D433-40E3-2426-6B7901A518F1}"/>
          </ac:spMkLst>
        </pc:spChg>
      </pc:sldChg>
    </pc:docChg>
  </pc:docChgLst>
  <pc:docChgLst>
    <pc:chgData name="Simrah ayan fathima ." userId="S::simrahayanfathima@dcmail.ca::87e875d1-245f-4311-aeda-b4abe7537f37" providerId="AD" clId="Web-{7BFA3D50-41FD-4593-A682-CADE28215EF4}"/>
    <pc:docChg chg="addSld delSld modSld addMainMaster delMainMaster">
      <pc:chgData name="Simrah ayan fathima ." userId="S::simrahayanfathima@dcmail.ca::87e875d1-245f-4311-aeda-b4abe7537f37" providerId="AD" clId="Web-{7BFA3D50-41FD-4593-A682-CADE28215EF4}" dt="2023-05-23T04:51:08.884" v="197"/>
      <pc:docMkLst>
        <pc:docMk/>
      </pc:docMkLst>
      <pc:sldChg chg="addSp modSp mod modTransition setBg modClrScheme addAnim chgLayout">
        <pc:chgData name="Simrah ayan fathima ." userId="S::simrahayanfathima@dcmail.ca::87e875d1-245f-4311-aeda-b4abe7537f37" providerId="AD" clId="Web-{7BFA3D50-41FD-4593-A682-CADE28215EF4}" dt="2023-05-23T04:49:47.070" v="181"/>
        <pc:sldMkLst>
          <pc:docMk/>
          <pc:sldMk cId="109857222" sldId="256"/>
        </pc:sldMkLst>
        <pc:spChg chg="mod ord">
          <ac:chgData name="Simrah ayan fathima ." userId="S::simrahayanfathima@dcmail.ca::87e875d1-245f-4311-aeda-b4abe7537f37" providerId="AD" clId="Web-{7BFA3D50-41FD-4593-A682-CADE28215EF4}" dt="2023-05-23T04:48:49.944" v="178" actId="20577"/>
          <ac:spMkLst>
            <pc:docMk/>
            <pc:sldMk cId="109857222" sldId="256"/>
            <ac:spMk id="2" creationId="{00000000-0000-0000-0000-000000000000}"/>
          </ac:spMkLst>
        </pc:spChg>
        <pc:spChg chg="mod ord">
          <ac:chgData name="Simrah ayan fathima ." userId="S::simrahayanfathima@dcmail.ca::87e875d1-245f-4311-aeda-b4abe7537f37" providerId="AD" clId="Web-{7BFA3D50-41FD-4593-A682-CADE28215EF4}" dt="2023-05-23T04:48:29.334" v="174" actId="20577"/>
          <ac:spMkLst>
            <pc:docMk/>
            <pc:sldMk cId="109857222" sldId="256"/>
            <ac:spMk id="3" creationId="{00000000-0000-0000-0000-000000000000}"/>
          </ac:spMkLst>
        </pc:spChg>
        <pc:spChg chg="add">
          <ac:chgData name="Simrah ayan fathima ." userId="S::simrahayanfathima@dcmail.ca::87e875d1-245f-4311-aeda-b4abe7537f37" providerId="AD" clId="Web-{7BFA3D50-41FD-4593-A682-CADE28215EF4}" dt="2023-05-23T04:39:35.915" v="4"/>
          <ac:spMkLst>
            <pc:docMk/>
            <pc:sldMk cId="109857222" sldId="256"/>
            <ac:spMk id="9" creationId="{C1DD1A8A-57D5-4A81-AD04-532B043C5611}"/>
          </ac:spMkLst>
        </pc:spChg>
        <pc:spChg chg="add">
          <ac:chgData name="Simrah ayan fathima ." userId="S::simrahayanfathima@dcmail.ca::87e875d1-245f-4311-aeda-b4abe7537f37" providerId="AD" clId="Web-{7BFA3D50-41FD-4593-A682-CADE28215EF4}" dt="2023-05-23T04:39:35.915" v="4"/>
          <ac:spMkLst>
            <pc:docMk/>
            <pc:sldMk cId="109857222" sldId="256"/>
            <ac:spMk id="11" creationId="{007891EC-4501-44ED-A8C8-B11B6DB767AB}"/>
          </ac:spMkLst>
        </pc:spChg>
        <pc:picChg chg="add">
          <ac:chgData name="Simrah ayan fathima ." userId="S::simrahayanfathima@dcmail.ca::87e875d1-245f-4311-aeda-b4abe7537f37" providerId="AD" clId="Web-{7BFA3D50-41FD-4593-A682-CADE28215EF4}" dt="2023-05-23T04:39:35.915" v="4"/>
          <ac:picMkLst>
            <pc:docMk/>
            <pc:sldMk cId="109857222" sldId="256"/>
            <ac:picMk id="5" creationId="{98B87418-3F80-7BC2-0C36-2F1167D53809}"/>
          </ac:picMkLst>
        </pc:picChg>
      </pc:sldChg>
      <pc:sldChg chg="addSp delSp modSp mod setBg modClrScheme chgLayout">
        <pc:chgData name="Simrah ayan fathima ." userId="S::simrahayanfathima@dcmail.ca::87e875d1-245f-4311-aeda-b4abe7537f37" providerId="AD" clId="Web-{7BFA3D50-41FD-4593-A682-CADE28215EF4}" dt="2023-05-23T04:45:02.045" v="62" actId="1076"/>
        <pc:sldMkLst>
          <pc:docMk/>
          <pc:sldMk cId="3715341954" sldId="257"/>
        </pc:sldMkLst>
        <pc:spChg chg="mod ord">
          <ac:chgData name="Simrah ayan fathima ." userId="S::simrahayanfathima@dcmail.ca::87e875d1-245f-4311-aeda-b4abe7537f37" providerId="AD" clId="Web-{7BFA3D50-41FD-4593-A682-CADE28215EF4}" dt="2023-05-23T04:44:44.420" v="59" actId="14100"/>
          <ac:spMkLst>
            <pc:docMk/>
            <pc:sldMk cId="3715341954" sldId="257"/>
            <ac:spMk id="2" creationId="{7D42D13F-E5C7-5F02-B660-3D4FE8615547}"/>
          </ac:spMkLst>
        </pc:spChg>
        <pc:spChg chg="del mod ord">
          <ac:chgData name="Simrah ayan fathima ." userId="S::simrahayanfathima@dcmail.ca::87e875d1-245f-4311-aeda-b4abe7537f37" providerId="AD" clId="Web-{7BFA3D50-41FD-4593-A682-CADE28215EF4}" dt="2023-05-23T04:42:48.777" v="37"/>
          <ac:spMkLst>
            <pc:docMk/>
            <pc:sldMk cId="3715341954" sldId="257"/>
            <ac:spMk id="3" creationId="{162ABA7E-EBC1-A7A1-992D-63B8EBA55806}"/>
          </ac:spMkLst>
        </pc:spChg>
        <pc:spChg chg="add del">
          <ac:chgData name="Simrah ayan fathima ." userId="S::simrahayanfathima@dcmail.ca::87e875d1-245f-4311-aeda-b4abe7537f37" providerId="AD" clId="Web-{7BFA3D50-41FD-4593-A682-CADE28215EF4}" dt="2023-05-23T04:43:45.872" v="51"/>
          <ac:spMkLst>
            <pc:docMk/>
            <pc:sldMk cId="3715341954" sldId="257"/>
            <ac:spMk id="9" creationId="{AE2B703B-46F9-481A-A605-82E2A828C4FA}"/>
          </ac:spMkLst>
        </pc:spChg>
        <pc:spChg chg="add del">
          <ac:chgData name="Simrah ayan fathima ." userId="S::simrahayanfathima@dcmail.ca::87e875d1-245f-4311-aeda-b4abe7537f37" providerId="AD" clId="Web-{7BFA3D50-41FD-4593-A682-CADE28215EF4}" dt="2023-05-23T04:43:45.872" v="51"/>
          <ac:spMkLst>
            <pc:docMk/>
            <pc:sldMk cId="3715341954" sldId="257"/>
            <ac:spMk id="11" creationId="{F13BE4D7-0C3D-4906-B230-A1C5B4665CCF}"/>
          </ac:spMkLst>
        </pc:spChg>
        <pc:spChg chg="add mod">
          <ac:chgData name="Simrah ayan fathima ." userId="S::simrahayanfathima@dcmail.ca::87e875d1-245f-4311-aeda-b4abe7537f37" providerId="AD" clId="Web-{7BFA3D50-41FD-4593-A682-CADE28215EF4}" dt="2023-05-23T04:43:45.872" v="51"/>
          <ac:spMkLst>
            <pc:docMk/>
            <pc:sldMk cId="3715341954" sldId="257"/>
            <ac:spMk id="28" creationId="{97F0270E-6827-A598-DE03-DCD0671F645B}"/>
          </ac:spMkLst>
        </pc:spChg>
        <pc:spChg chg="add mod">
          <ac:chgData name="Simrah ayan fathima ." userId="S::simrahayanfathima@dcmail.ca::87e875d1-245f-4311-aeda-b4abe7537f37" providerId="AD" clId="Web-{7BFA3D50-41FD-4593-A682-CADE28215EF4}" dt="2023-05-23T04:43:45.872" v="51"/>
          <ac:spMkLst>
            <pc:docMk/>
            <pc:sldMk cId="3715341954" sldId="257"/>
            <ac:spMk id="41" creationId="{EE5BE842-9A78-FC48-E594-7F4D6DBBED41}"/>
          </ac:spMkLst>
        </pc:spChg>
        <pc:spChg chg="add">
          <ac:chgData name="Simrah ayan fathima ." userId="S::simrahayanfathima@dcmail.ca::87e875d1-245f-4311-aeda-b4abe7537f37" providerId="AD" clId="Web-{7BFA3D50-41FD-4593-A682-CADE28215EF4}" dt="2023-05-23T04:43:45.872" v="51"/>
          <ac:spMkLst>
            <pc:docMk/>
            <pc:sldMk cId="3715341954" sldId="257"/>
            <ac:spMk id="46" creationId="{99F1FFA9-D672-408C-9220-ADEEC6ABDD09}"/>
          </ac:spMkLst>
        </pc:spChg>
        <pc:graphicFrameChg chg="add mod ord modGraphic">
          <ac:chgData name="Simrah ayan fathima ." userId="S::simrahayanfathima@dcmail.ca::87e875d1-245f-4311-aeda-b4abe7537f37" providerId="AD" clId="Web-{7BFA3D50-41FD-4593-A682-CADE28215EF4}" dt="2023-05-23T04:45:02.045" v="62" actId="1076"/>
          <ac:graphicFrameMkLst>
            <pc:docMk/>
            <pc:sldMk cId="3715341954" sldId="257"/>
            <ac:graphicFrameMk id="5" creationId="{7CFAAE0B-7B88-7570-5C22-613F9E093ED6}"/>
          </ac:graphicFrameMkLst>
        </pc:graphicFrameChg>
        <pc:picChg chg="add mod">
          <ac:chgData name="Simrah ayan fathima ." userId="S::simrahayanfathima@dcmail.ca::87e875d1-245f-4311-aeda-b4abe7537f37" providerId="AD" clId="Web-{7BFA3D50-41FD-4593-A682-CADE28215EF4}" dt="2023-05-23T04:43:45.872" v="51"/>
          <ac:picMkLst>
            <pc:docMk/>
            <pc:sldMk cId="3715341954" sldId="257"/>
            <ac:picMk id="27" creationId="{C1203E23-4132-B143-F535-90D348E0218A}"/>
          </ac:picMkLst>
        </pc:picChg>
        <pc:picChg chg="add mod ord">
          <ac:chgData name="Simrah ayan fathima ." userId="S::simrahayanfathima@dcmail.ca::87e875d1-245f-4311-aeda-b4abe7537f37" providerId="AD" clId="Web-{7BFA3D50-41FD-4593-A682-CADE28215EF4}" dt="2023-05-23T04:44:39.482" v="58" actId="1076"/>
          <ac:picMkLst>
            <pc:docMk/>
            <pc:sldMk cId="3715341954" sldId="257"/>
            <ac:picMk id="40" creationId="{7AABD2C0-BDAF-0712-9B9A-48A532D97757}"/>
          </ac:picMkLst>
        </pc:picChg>
      </pc:sldChg>
      <pc:sldChg chg="addSp delSp modSp mod setBg modClrScheme setClrOvrMap chgLayout">
        <pc:chgData name="Simrah ayan fathima ." userId="S::simrahayanfathima@dcmail.ca::87e875d1-245f-4311-aeda-b4abe7537f37" providerId="AD" clId="Web-{7BFA3D50-41FD-4593-A682-CADE28215EF4}" dt="2023-05-23T04:46:35.297" v="69"/>
        <pc:sldMkLst>
          <pc:docMk/>
          <pc:sldMk cId="2311275260" sldId="258"/>
        </pc:sldMkLst>
        <pc:spChg chg="mod ord">
          <ac:chgData name="Simrah ayan fathima ." userId="S::simrahayanfathima@dcmail.ca::87e875d1-245f-4311-aeda-b4abe7537f37" providerId="AD" clId="Web-{7BFA3D50-41FD-4593-A682-CADE28215EF4}" dt="2023-05-23T04:42:02.605" v="35" actId="20577"/>
          <ac:spMkLst>
            <pc:docMk/>
            <pc:sldMk cId="2311275260" sldId="258"/>
            <ac:spMk id="2" creationId="{8AE5BC0A-8447-6EF4-FCB9-2A9497AB2D1E}"/>
          </ac:spMkLst>
        </pc:spChg>
        <pc:spChg chg="add del mod ord">
          <ac:chgData name="Simrah ayan fathima ." userId="S::simrahayanfathima@dcmail.ca::87e875d1-245f-4311-aeda-b4abe7537f37" providerId="AD" clId="Web-{7BFA3D50-41FD-4593-A682-CADE28215EF4}" dt="2023-05-23T04:46:35.297" v="69"/>
          <ac:spMkLst>
            <pc:docMk/>
            <pc:sldMk cId="2311275260" sldId="258"/>
            <ac:spMk id="3" creationId="{C23F0703-334F-13D3-1CDD-8603A842E2E7}"/>
          </ac:spMkLst>
        </pc:spChg>
        <pc:spChg chg="add mod">
          <ac:chgData name="Simrah ayan fathima ." userId="S::simrahayanfathima@dcmail.ca::87e875d1-245f-4311-aeda-b4abe7537f37" providerId="AD" clId="Web-{7BFA3D50-41FD-4593-A682-CADE28215EF4}" dt="2023-05-23T04:40:27.291" v="14"/>
          <ac:spMkLst>
            <pc:docMk/>
            <pc:sldMk cId="2311275260" sldId="258"/>
            <ac:spMk id="5" creationId="{EF9E3EEE-4F37-BBF3-60BD-58A7065E7335}"/>
          </ac:spMkLst>
        </pc:spChg>
        <pc:spChg chg="add">
          <ac:chgData name="Simrah ayan fathima ." userId="S::simrahayanfathima@dcmail.ca::87e875d1-245f-4311-aeda-b4abe7537f37" providerId="AD" clId="Web-{7BFA3D50-41FD-4593-A682-CADE28215EF4}" dt="2023-05-23T04:40:27.291" v="14"/>
          <ac:spMkLst>
            <pc:docMk/>
            <pc:sldMk cId="2311275260" sldId="258"/>
            <ac:spMk id="10" creationId="{9AA72BD9-2C5A-4EDC-931F-5AA08EACA0F3}"/>
          </ac:spMkLst>
        </pc:spChg>
        <pc:spChg chg="add">
          <ac:chgData name="Simrah ayan fathima ." userId="S::simrahayanfathima@dcmail.ca::87e875d1-245f-4311-aeda-b4abe7537f37" providerId="AD" clId="Web-{7BFA3D50-41FD-4593-A682-CADE28215EF4}" dt="2023-05-23T04:40:27.291" v="14"/>
          <ac:spMkLst>
            <pc:docMk/>
            <pc:sldMk cId="2311275260" sldId="258"/>
            <ac:spMk id="12" creationId="{DD3981AC-7B61-4947-BCF3-F7AA7FA385B9}"/>
          </ac:spMkLst>
        </pc:spChg>
        <pc:spChg chg="add">
          <ac:chgData name="Simrah ayan fathima ." userId="S::simrahayanfathima@dcmail.ca::87e875d1-245f-4311-aeda-b4abe7537f37" providerId="AD" clId="Web-{7BFA3D50-41FD-4593-A682-CADE28215EF4}" dt="2023-05-23T04:40:27.291" v="14"/>
          <ac:spMkLst>
            <pc:docMk/>
            <pc:sldMk cId="2311275260" sldId="258"/>
            <ac:spMk id="14" creationId="{55D4142C-5077-457F-A6AD-3FECFDB39685}"/>
          </ac:spMkLst>
        </pc:spChg>
        <pc:spChg chg="add">
          <ac:chgData name="Simrah ayan fathima ." userId="S::simrahayanfathima@dcmail.ca::87e875d1-245f-4311-aeda-b4abe7537f37" providerId="AD" clId="Web-{7BFA3D50-41FD-4593-A682-CADE28215EF4}" dt="2023-05-23T04:40:27.291" v="14"/>
          <ac:spMkLst>
            <pc:docMk/>
            <pc:sldMk cId="2311275260" sldId="258"/>
            <ac:spMk id="16" creationId="{7A5F0580-5EE9-419F-96EE-B6529EF6E7D0}"/>
          </ac:spMkLst>
        </pc:spChg>
        <pc:graphicFrameChg chg="add del">
          <ac:chgData name="Simrah ayan fathima ." userId="S::simrahayanfathima@dcmail.ca::87e875d1-245f-4311-aeda-b4abe7537f37" providerId="AD" clId="Web-{7BFA3D50-41FD-4593-A682-CADE28215EF4}" dt="2023-05-23T04:46:35.297" v="69"/>
          <ac:graphicFrameMkLst>
            <pc:docMk/>
            <pc:sldMk cId="2311275260" sldId="258"/>
            <ac:graphicFrameMk id="18" creationId="{8F33D4D7-7588-5E14-DE77-9607B899EAEF}"/>
          </ac:graphicFrameMkLst>
        </pc:graphicFrameChg>
        <pc:picChg chg="add mod ord">
          <ac:chgData name="Simrah ayan fathima ." userId="S::simrahayanfathima@dcmail.ca::87e875d1-245f-4311-aeda-b4abe7537f37" providerId="AD" clId="Web-{7BFA3D50-41FD-4593-A682-CADE28215EF4}" dt="2023-05-23T04:40:27.291" v="14"/>
          <ac:picMkLst>
            <pc:docMk/>
            <pc:sldMk cId="2311275260" sldId="258"/>
            <ac:picMk id="4" creationId="{E22083D4-E74F-12D3-BF9C-1859D22DF826}"/>
          </ac:picMkLst>
        </pc:picChg>
      </pc:sldChg>
      <pc:sldChg chg="addSp delSp modSp mod setBg modClrScheme chgLayout">
        <pc:chgData name="Simrah ayan fathima ." userId="S::simrahayanfathima@dcmail.ca::87e875d1-245f-4311-aeda-b4abe7537f37" providerId="AD" clId="Web-{7BFA3D50-41FD-4593-A682-CADE28215EF4}" dt="2023-05-23T04:46:09.640" v="67"/>
        <pc:sldMkLst>
          <pc:docMk/>
          <pc:sldMk cId="2719353196" sldId="259"/>
        </pc:sldMkLst>
        <pc:spChg chg="mod ord">
          <ac:chgData name="Simrah ayan fathima ." userId="S::simrahayanfathima@dcmail.ca::87e875d1-245f-4311-aeda-b4abe7537f37" providerId="AD" clId="Web-{7BFA3D50-41FD-4593-A682-CADE28215EF4}" dt="2023-05-23T04:46:09.640" v="67"/>
          <ac:spMkLst>
            <pc:docMk/>
            <pc:sldMk cId="2719353196" sldId="259"/>
            <ac:spMk id="2" creationId="{70D63FCF-DCA4-F9DB-73B2-88819362C6CF}"/>
          </ac:spMkLst>
        </pc:spChg>
        <pc:spChg chg="del mod ord">
          <ac:chgData name="Simrah ayan fathima ." userId="S::simrahayanfathima@dcmail.ca::87e875d1-245f-4311-aeda-b4abe7537f37" providerId="AD" clId="Web-{7BFA3D50-41FD-4593-A682-CADE28215EF4}" dt="2023-05-23T04:42:13.949" v="36"/>
          <ac:spMkLst>
            <pc:docMk/>
            <pc:sldMk cId="2719353196" sldId="259"/>
            <ac:spMk id="3" creationId="{0C018533-D433-40E3-2426-6B7901A518F1}"/>
          </ac:spMkLst>
        </pc:spChg>
        <pc:spChg chg="add del">
          <ac:chgData name="Simrah ayan fathima ." userId="S::simrahayanfathima@dcmail.ca::87e875d1-245f-4311-aeda-b4abe7537f37" providerId="AD" clId="Web-{7BFA3D50-41FD-4593-A682-CADE28215EF4}" dt="2023-05-23T04:46:09.640" v="67"/>
          <ac:spMkLst>
            <pc:docMk/>
            <pc:sldMk cId="2719353196" sldId="259"/>
            <ac:spMk id="9" creationId="{AE2B703B-46F9-481A-A605-82E2A828C4FA}"/>
          </ac:spMkLst>
        </pc:spChg>
        <pc:spChg chg="add del">
          <ac:chgData name="Simrah ayan fathima ." userId="S::simrahayanfathima@dcmail.ca::87e875d1-245f-4311-aeda-b4abe7537f37" providerId="AD" clId="Web-{7BFA3D50-41FD-4593-A682-CADE28215EF4}" dt="2023-05-23T04:46:09.640" v="67"/>
          <ac:spMkLst>
            <pc:docMk/>
            <pc:sldMk cId="2719353196" sldId="259"/>
            <ac:spMk id="11" creationId="{F13BE4D7-0C3D-4906-B230-A1C5B4665CCF}"/>
          </ac:spMkLst>
        </pc:spChg>
        <pc:spChg chg="add mod">
          <ac:chgData name="Simrah ayan fathima ." userId="S::simrahayanfathima@dcmail.ca::87e875d1-245f-4311-aeda-b4abe7537f37" providerId="AD" clId="Web-{7BFA3D50-41FD-4593-A682-CADE28215EF4}" dt="2023-05-23T04:46:09.640" v="67"/>
          <ac:spMkLst>
            <pc:docMk/>
            <pc:sldMk cId="2719353196" sldId="259"/>
            <ac:spMk id="40" creationId="{CA3F2BDB-7055-BB55-FD9D-1DF21344E896}"/>
          </ac:spMkLst>
        </pc:spChg>
        <pc:spChg chg="add">
          <ac:chgData name="Simrah ayan fathima ." userId="S::simrahayanfathima@dcmail.ca::87e875d1-245f-4311-aeda-b4abe7537f37" providerId="AD" clId="Web-{7BFA3D50-41FD-4593-A682-CADE28215EF4}" dt="2023-05-23T04:46:09.640" v="67"/>
          <ac:spMkLst>
            <pc:docMk/>
            <pc:sldMk cId="2719353196" sldId="259"/>
            <ac:spMk id="45" creationId="{F13C74B1-5B17-4795-BED0-7140497B445A}"/>
          </ac:spMkLst>
        </pc:spChg>
        <pc:spChg chg="add">
          <ac:chgData name="Simrah ayan fathima ." userId="S::simrahayanfathima@dcmail.ca::87e875d1-245f-4311-aeda-b4abe7537f37" providerId="AD" clId="Web-{7BFA3D50-41FD-4593-A682-CADE28215EF4}" dt="2023-05-23T04:46:09.640" v="67"/>
          <ac:spMkLst>
            <pc:docMk/>
            <pc:sldMk cId="2719353196" sldId="259"/>
            <ac:spMk id="47" creationId="{D4974D33-8DC5-464E-8C6D-BE58F0669C17}"/>
          </ac:spMkLst>
        </pc:spChg>
        <pc:graphicFrameChg chg="add mod ord modGraphic">
          <ac:chgData name="Simrah ayan fathima ." userId="S::simrahayanfathima@dcmail.ca::87e875d1-245f-4311-aeda-b4abe7537f37" providerId="AD" clId="Web-{7BFA3D50-41FD-4593-A682-CADE28215EF4}" dt="2023-05-23T04:46:09.640" v="67"/>
          <ac:graphicFrameMkLst>
            <pc:docMk/>
            <pc:sldMk cId="2719353196" sldId="259"/>
            <ac:graphicFrameMk id="5" creationId="{6DB03496-2392-C2B9-0F94-6883743FD065}"/>
          </ac:graphicFrameMkLst>
        </pc:graphicFrameChg>
        <pc:picChg chg="add mod">
          <ac:chgData name="Simrah ayan fathima ." userId="S::simrahayanfathima@dcmail.ca::87e875d1-245f-4311-aeda-b4abe7537f37" providerId="AD" clId="Web-{7BFA3D50-41FD-4593-A682-CADE28215EF4}" dt="2023-05-23T04:46:09.640" v="67"/>
          <ac:picMkLst>
            <pc:docMk/>
            <pc:sldMk cId="2719353196" sldId="259"/>
            <ac:picMk id="39" creationId="{0CF4EF4C-6081-4CD4-69E1-D2BE5738EB0B}"/>
          </ac:picMkLst>
        </pc:picChg>
      </pc:sldChg>
      <pc:sldChg chg="addSp delSp modSp new mod setBg setClrOvrMap">
        <pc:chgData name="Simrah ayan fathima ." userId="S::simrahayanfathima@dcmail.ca::87e875d1-245f-4311-aeda-b4abe7537f37" providerId="AD" clId="Web-{7BFA3D50-41FD-4593-A682-CADE28215EF4}" dt="2023-05-23T04:51:08.884" v="197"/>
        <pc:sldMkLst>
          <pc:docMk/>
          <pc:sldMk cId="2716676814" sldId="260"/>
        </pc:sldMkLst>
        <pc:spChg chg="mod ord">
          <ac:chgData name="Simrah ayan fathima ." userId="S::simrahayanfathima@dcmail.ca::87e875d1-245f-4311-aeda-b4abe7537f37" providerId="AD" clId="Web-{7BFA3D50-41FD-4593-A682-CADE28215EF4}" dt="2023-05-23T04:51:08.884" v="197"/>
          <ac:spMkLst>
            <pc:docMk/>
            <pc:sldMk cId="2716676814" sldId="260"/>
            <ac:spMk id="2" creationId="{76654508-EDC9-03ED-4A6C-C152C8E58BEC}"/>
          </ac:spMkLst>
        </pc:spChg>
        <pc:spChg chg="del">
          <ac:chgData name="Simrah ayan fathima ." userId="S::simrahayanfathima@dcmail.ca::87e875d1-245f-4311-aeda-b4abe7537f37" providerId="AD" clId="Web-{7BFA3D50-41FD-4593-A682-CADE28215EF4}" dt="2023-05-23T04:50:35.602" v="183"/>
          <ac:spMkLst>
            <pc:docMk/>
            <pc:sldMk cId="2716676814" sldId="260"/>
            <ac:spMk id="3" creationId="{E1561C3A-09E5-16DA-1C79-6E2A514C2D7E}"/>
          </ac:spMkLst>
        </pc:spChg>
        <pc:spChg chg="add mod">
          <ac:chgData name="Simrah ayan fathima ." userId="S::simrahayanfathima@dcmail.ca::87e875d1-245f-4311-aeda-b4abe7537f37" providerId="AD" clId="Web-{7BFA3D50-41FD-4593-A682-CADE28215EF4}" dt="2023-05-23T04:51:08.884" v="197"/>
          <ac:spMkLst>
            <pc:docMk/>
            <pc:sldMk cId="2716676814" sldId="260"/>
            <ac:spMk id="5" creationId="{C66AC66A-3FA8-5585-513B-CE8042BFD2DC}"/>
          </ac:spMkLst>
        </pc:spChg>
        <pc:spChg chg="add">
          <ac:chgData name="Simrah ayan fathima ." userId="S::simrahayanfathima@dcmail.ca::87e875d1-245f-4311-aeda-b4abe7537f37" providerId="AD" clId="Web-{7BFA3D50-41FD-4593-A682-CADE28215EF4}" dt="2023-05-23T04:51:08.884" v="197"/>
          <ac:spMkLst>
            <pc:docMk/>
            <pc:sldMk cId="2716676814" sldId="260"/>
            <ac:spMk id="10" creationId="{657F69E0-C4B0-4BEC-A689-4F8D877F05D4}"/>
          </ac:spMkLst>
        </pc:spChg>
        <pc:spChg chg="add">
          <ac:chgData name="Simrah ayan fathima ." userId="S::simrahayanfathima@dcmail.ca::87e875d1-245f-4311-aeda-b4abe7537f37" providerId="AD" clId="Web-{7BFA3D50-41FD-4593-A682-CADE28215EF4}" dt="2023-05-23T04:51:08.884" v="197"/>
          <ac:spMkLst>
            <pc:docMk/>
            <pc:sldMk cId="2716676814" sldId="260"/>
            <ac:spMk id="12" creationId="{9F6380B4-6A1C-481E-8408-B4E6C75B9B81}"/>
          </ac:spMkLst>
        </pc:spChg>
        <pc:picChg chg="add mod">
          <ac:chgData name="Simrah ayan fathima ." userId="S::simrahayanfathima@dcmail.ca::87e875d1-245f-4311-aeda-b4abe7537f37" providerId="AD" clId="Web-{7BFA3D50-41FD-4593-A682-CADE28215EF4}" dt="2023-05-23T04:51:08.884" v="197"/>
          <ac:picMkLst>
            <pc:docMk/>
            <pc:sldMk cId="2716676814" sldId="260"/>
            <ac:picMk id="4" creationId="{65EE239A-3506-2936-9AF9-67A019DFA8E5}"/>
          </ac:picMkLst>
        </pc:picChg>
      </pc:sldChg>
      <pc:sldChg chg="new del">
        <pc:chgData name="Simrah ayan fathima ." userId="S::simrahayanfathima@dcmail.ca::87e875d1-245f-4311-aeda-b4abe7537f37" providerId="AD" clId="Web-{7BFA3D50-41FD-4593-A682-CADE28215EF4}" dt="2023-05-23T04:39:05.336" v="1"/>
        <pc:sldMkLst>
          <pc:docMk/>
          <pc:sldMk cId="3225297320" sldId="260"/>
        </pc:sldMkLst>
      </pc:sldChg>
      <pc:sldMasterChg chg="del delSldLayout">
        <pc:chgData name="Simrah ayan fathima ." userId="S::simrahayanfathima@dcmail.ca::87e875d1-245f-4311-aeda-b4abe7537f37" providerId="AD" clId="Web-{7BFA3D50-41FD-4593-A682-CADE28215EF4}" dt="2023-05-23T04:39:19.180" v="2"/>
        <pc:sldMasterMkLst>
          <pc:docMk/>
          <pc:sldMasterMk cId="2460954070" sldId="2147483660"/>
        </pc:sldMasterMkLst>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385387890" sldId="2147483661"/>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949138452" sldId="2147483662"/>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591524520" sldId="2147483663"/>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1203092039" sldId="2147483664"/>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733172339" sldId="2147483665"/>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210312558" sldId="2147483666"/>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146388984" sldId="2147483667"/>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171841454" sldId="2147483668"/>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1718958274" sldId="2147483669"/>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2202905451" sldId="2147483670"/>
          </pc:sldLayoutMkLst>
        </pc:sldLayoutChg>
        <pc:sldLayoutChg chg="del">
          <pc:chgData name="Simrah ayan fathima ." userId="S::simrahayanfathima@dcmail.ca::87e875d1-245f-4311-aeda-b4abe7537f37" providerId="AD" clId="Web-{7BFA3D50-41FD-4593-A682-CADE28215EF4}" dt="2023-05-23T04:39:19.180" v="2"/>
          <pc:sldLayoutMkLst>
            <pc:docMk/>
            <pc:sldMasterMk cId="2460954070" sldId="2147483660"/>
            <pc:sldLayoutMk cId="3479445657" sldId="2147483671"/>
          </pc:sldLayoutMkLst>
        </pc:sldLayoutChg>
      </pc:sldMasterChg>
      <pc:sldMasterChg chg="add del addSldLayout delSldLayout modSldLayout">
        <pc:chgData name="Simrah ayan fathima ." userId="S::simrahayanfathima@dcmail.ca::87e875d1-245f-4311-aeda-b4abe7537f37" providerId="AD" clId="Web-{7BFA3D50-41FD-4593-A682-CADE28215EF4}" dt="2023-05-23T04:39:31.915" v="3"/>
        <pc:sldMasterMkLst>
          <pc:docMk/>
          <pc:sldMasterMk cId="3231274021" sldId="2147483672"/>
        </pc:sldMasterMkLst>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3546494249" sldId="2147483673"/>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365506821" sldId="2147483674"/>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2874456751" sldId="2147483675"/>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314488446" sldId="2147483676"/>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545761529" sldId="2147483677"/>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72330350" sldId="2147483678"/>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2756214586" sldId="2147483679"/>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4191369640" sldId="2147483680"/>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4249664308" sldId="2147483681"/>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1242062528" sldId="2147483682"/>
          </pc:sldLayoutMkLst>
        </pc:sldLayoutChg>
        <pc:sldLayoutChg chg="add del mod replId">
          <pc:chgData name="Simrah ayan fathima ." userId="S::simrahayanfathima@dcmail.ca::87e875d1-245f-4311-aeda-b4abe7537f37" providerId="AD" clId="Web-{7BFA3D50-41FD-4593-A682-CADE28215EF4}" dt="2023-05-23T04:39:31.915" v="3"/>
          <pc:sldLayoutMkLst>
            <pc:docMk/>
            <pc:sldMasterMk cId="3231274021" sldId="2147483672"/>
            <pc:sldLayoutMk cId="609575270" sldId="2147483683"/>
          </pc:sldLayoutMkLst>
        </pc:sldLayoutChg>
      </pc:sldMasterChg>
      <pc:sldMasterChg chg="add addSldLayout modSldLayout">
        <pc:chgData name="Simrah ayan fathima ." userId="S::simrahayanfathima@dcmail.ca::87e875d1-245f-4311-aeda-b4abe7537f37" providerId="AD" clId="Web-{7BFA3D50-41FD-4593-A682-CADE28215EF4}" dt="2023-05-23T04:39:31.915" v="3"/>
        <pc:sldMasterMkLst>
          <pc:docMk/>
          <pc:sldMasterMk cId="242671942" sldId="2147483684"/>
        </pc:sldMasterMkLst>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580563211" sldId="2147483685"/>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3786606938" sldId="2147483686"/>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667861982" sldId="2147483687"/>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46152501" sldId="2147483688"/>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282158455" sldId="2147483689"/>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3979991327" sldId="2147483690"/>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588694547" sldId="2147483691"/>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1240819160" sldId="2147483692"/>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85431466" sldId="2147483693"/>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1178517323" sldId="2147483694"/>
          </pc:sldLayoutMkLst>
        </pc:sldLayoutChg>
        <pc:sldLayoutChg chg="add mod replId">
          <pc:chgData name="Simrah ayan fathima ." userId="S::simrahayanfathima@dcmail.ca::87e875d1-245f-4311-aeda-b4abe7537f37" providerId="AD" clId="Web-{7BFA3D50-41FD-4593-A682-CADE28215EF4}" dt="2023-05-23T04:39:31.915" v="3"/>
          <pc:sldLayoutMkLst>
            <pc:docMk/>
            <pc:sldMasterMk cId="242671942" sldId="2147483684"/>
            <pc:sldLayoutMk cId="2120452722" sldId="2147483695"/>
          </pc:sldLayoutMkLst>
        </pc:sldLayoutChg>
      </pc:sldMasterChg>
    </pc:docChg>
  </pc:docChgLst>
  <pc:docChgLst>
    <pc:chgData name="Guramrit Kaur" userId="S::guramrit.kaur@dcmail.ca::ec85c59f-d53c-4810-9a97-87858bbf976f" providerId="AD" clId="Web-{7C2B2359-4C28-4C0A-83D7-514CF730461C}"/>
    <pc:docChg chg="modSld">
      <pc:chgData name="Guramrit Kaur" userId="S::guramrit.kaur@dcmail.ca::ec85c59f-d53c-4810-9a97-87858bbf976f" providerId="AD" clId="Web-{7C2B2359-4C28-4C0A-83D7-514CF730461C}" dt="2023-05-25T13:32:32.555" v="3" actId="20577"/>
      <pc:docMkLst>
        <pc:docMk/>
      </pc:docMkLst>
      <pc:sldChg chg="modSp">
        <pc:chgData name="Guramrit Kaur" userId="S::guramrit.kaur@dcmail.ca::ec85c59f-d53c-4810-9a97-87858bbf976f" providerId="AD" clId="Web-{7C2B2359-4C28-4C0A-83D7-514CF730461C}" dt="2023-05-25T13:32:32.555" v="3" actId="20577"/>
        <pc:sldMkLst>
          <pc:docMk/>
          <pc:sldMk cId="2719353196" sldId="259"/>
        </pc:sldMkLst>
        <pc:graphicFrameChg chg="modGraphic">
          <ac:chgData name="Guramrit Kaur" userId="S::guramrit.kaur@dcmail.ca::ec85c59f-d53c-4810-9a97-87858bbf976f" providerId="AD" clId="Web-{7C2B2359-4C28-4C0A-83D7-514CF730461C}" dt="2023-05-25T13:32:32.555" v="3" actId="20577"/>
          <ac:graphicFrameMkLst>
            <pc:docMk/>
            <pc:sldMk cId="2719353196" sldId="259"/>
            <ac:graphicFrameMk id="5" creationId="{6DB03496-2392-C2B9-0F94-6883743FD065}"/>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E906F-9902-446B-A29A-712B3119D97D}" type="doc">
      <dgm:prSet loTypeId="urn:microsoft.com/office/officeart/2008/layout/VerticalAccentList" loCatId="list" qsTypeId="urn:microsoft.com/office/officeart/2005/8/quickstyle/simple3" qsCatId="simple" csTypeId="urn:microsoft.com/office/officeart/2005/8/colors/accent3_2" csCatId="accent3" phldr="1"/>
      <dgm:spPr/>
      <dgm:t>
        <a:bodyPr/>
        <a:lstStyle/>
        <a:p>
          <a:endParaRPr lang="en-US"/>
        </a:p>
      </dgm:t>
    </dgm:pt>
    <dgm:pt modelId="{C21E07BF-EFDD-40D9-8716-944B43E40286}">
      <dgm:prSet custT="1"/>
      <dgm:spPr/>
      <dgm:t>
        <a:bodyPr/>
        <a:lstStyle/>
        <a:p>
          <a:pPr>
            <a:defRPr cap="all"/>
          </a:pPr>
          <a:r>
            <a:rPr lang="en-US" sz="1800" dirty="0"/>
            <a:t>Sentimental Analysis</a:t>
          </a:r>
        </a:p>
      </dgm:t>
    </dgm:pt>
    <dgm:pt modelId="{BCB668C2-57AD-4B91-B6CB-B93014CC1A3B}" type="parTrans" cxnId="{8629A909-80A9-4D64-85B2-50FB29DF0C7B}">
      <dgm:prSet/>
      <dgm:spPr/>
      <dgm:t>
        <a:bodyPr/>
        <a:lstStyle/>
        <a:p>
          <a:endParaRPr lang="en-US"/>
        </a:p>
      </dgm:t>
    </dgm:pt>
    <dgm:pt modelId="{A2DECF81-ED9F-416E-B9BF-DC60D9699172}" type="sibTrans" cxnId="{8629A909-80A9-4D64-85B2-50FB29DF0C7B}">
      <dgm:prSet/>
      <dgm:spPr/>
      <dgm:t>
        <a:bodyPr/>
        <a:lstStyle/>
        <a:p>
          <a:endParaRPr lang="en-US"/>
        </a:p>
      </dgm:t>
    </dgm:pt>
    <dgm:pt modelId="{3AEA3F42-F7C4-44D6-85CF-72BD2CDA33F9}">
      <dgm:prSet custT="1"/>
      <dgm:spPr/>
      <dgm:t>
        <a:bodyPr/>
        <a:lstStyle/>
        <a:p>
          <a:pPr>
            <a:defRPr cap="all"/>
          </a:pPr>
          <a:r>
            <a:rPr lang="en-US" sz="1800" dirty="0"/>
            <a:t>Opinion Mining</a:t>
          </a:r>
        </a:p>
      </dgm:t>
    </dgm:pt>
    <dgm:pt modelId="{F8EF4F8D-3A81-4497-A485-2D7097E1DE70}" type="parTrans" cxnId="{69787BEF-F035-4A7A-8101-6E611EEF360A}">
      <dgm:prSet/>
      <dgm:spPr/>
      <dgm:t>
        <a:bodyPr/>
        <a:lstStyle/>
        <a:p>
          <a:endParaRPr lang="en-US"/>
        </a:p>
      </dgm:t>
    </dgm:pt>
    <dgm:pt modelId="{0AE4BC64-90BC-4970-8C43-CF5301818361}" type="sibTrans" cxnId="{69787BEF-F035-4A7A-8101-6E611EEF360A}">
      <dgm:prSet/>
      <dgm:spPr/>
      <dgm:t>
        <a:bodyPr/>
        <a:lstStyle/>
        <a:p>
          <a:endParaRPr lang="en-US"/>
        </a:p>
      </dgm:t>
    </dgm:pt>
    <dgm:pt modelId="{59B1B924-CEE8-4AD8-B386-ABC38A393C83}">
      <dgm:prSet custT="1"/>
      <dgm:spPr/>
      <dgm:t>
        <a:bodyPr/>
        <a:lstStyle/>
        <a:p>
          <a:pPr>
            <a:defRPr cap="all"/>
          </a:pPr>
          <a:r>
            <a:rPr lang="en-US" sz="1800" dirty="0"/>
            <a:t>Content Similarity</a:t>
          </a:r>
        </a:p>
      </dgm:t>
    </dgm:pt>
    <dgm:pt modelId="{484C22F7-CADE-4EE7-857D-9243C6300DC7}" type="parTrans" cxnId="{AF4C5510-3056-457A-BD87-AEE31BFE8C3E}">
      <dgm:prSet/>
      <dgm:spPr/>
      <dgm:t>
        <a:bodyPr/>
        <a:lstStyle/>
        <a:p>
          <a:endParaRPr lang="en-US"/>
        </a:p>
      </dgm:t>
    </dgm:pt>
    <dgm:pt modelId="{7E383EB5-E9A7-42AD-9B75-043DB583B972}" type="sibTrans" cxnId="{AF4C5510-3056-457A-BD87-AEE31BFE8C3E}">
      <dgm:prSet/>
      <dgm:spPr/>
      <dgm:t>
        <a:bodyPr/>
        <a:lstStyle/>
        <a:p>
          <a:endParaRPr lang="en-US"/>
        </a:p>
      </dgm:t>
    </dgm:pt>
    <dgm:pt modelId="{A23CF456-18DE-478E-B552-C04AEE33BE63}">
      <dgm:prSet custT="1"/>
      <dgm:spPr/>
      <dgm:t>
        <a:bodyPr/>
        <a:lstStyle/>
        <a:p>
          <a:pPr>
            <a:defRPr cap="all"/>
          </a:pPr>
          <a:r>
            <a:rPr lang="en-US" sz="1800" dirty="0"/>
            <a:t>Latent Symantec analysis (LSA)</a:t>
          </a:r>
        </a:p>
      </dgm:t>
    </dgm:pt>
    <dgm:pt modelId="{25CB4F95-913E-4CBE-86BA-E807A79FCA3E}" type="parTrans" cxnId="{69600058-5F10-4AC8-AF2C-8366B0D4C78E}">
      <dgm:prSet/>
      <dgm:spPr/>
      <dgm:t>
        <a:bodyPr/>
        <a:lstStyle/>
        <a:p>
          <a:endParaRPr lang="en-US"/>
        </a:p>
      </dgm:t>
    </dgm:pt>
    <dgm:pt modelId="{ED52083F-552A-43B0-8248-ED669CAB774F}" type="sibTrans" cxnId="{69600058-5F10-4AC8-AF2C-8366B0D4C78E}">
      <dgm:prSet/>
      <dgm:spPr/>
      <dgm:t>
        <a:bodyPr/>
        <a:lstStyle/>
        <a:p>
          <a:endParaRPr lang="en-US"/>
        </a:p>
      </dgm:t>
    </dgm:pt>
    <dgm:pt modelId="{93224900-BA7D-4BD0-A43B-7729CCAA01CE}">
      <dgm:prSet custT="1"/>
      <dgm:spPr/>
      <dgm:t>
        <a:bodyPr/>
        <a:lstStyle/>
        <a:p>
          <a:pPr>
            <a:defRPr cap="all"/>
          </a:pPr>
          <a:r>
            <a:rPr lang="en-US" sz="1800" dirty="0"/>
            <a:t>Python</a:t>
          </a:r>
        </a:p>
      </dgm:t>
    </dgm:pt>
    <dgm:pt modelId="{6995B576-80BB-470C-B105-F874C312B3E3}" type="parTrans" cxnId="{D323D68D-8BE5-4C36-BB53-61E45BC398BE}">
      <dgm:prSet/>
      <dgm:spPr/>
      <dgm:t>
        <a:bodyPr/>
        <a:lstStyle/>
        <a:p>
          <a:endParaRPr lang="en-US"/>
        </a:p>
      </dgm:t>
    </dgm:pt>
    <dgm:pt modelId="{C4A3A386-EEFE-4A48-8A4C-C3B02F3CBCBA}" type="sibTrans" cxnId="{D323D68D-8BE5-4C36-BB53-61E45BC398BE}">
      <dgm:prSet/>
      <dgm:spPr/>
      <dgm:t>
        <a:bodyPr/>
        <a:lstStyle/>
        <a:p>
          <a:endParaRPr lang="en-US"/>
        </a:p>
      </dgm:t>
    </dgm:pt>
    <dgm:pt modelId="{E4C73476-C620-43BD-A398-8D2BB91BE3BE}">
      <dgm:prSet custT="1"/>
      <dgm:spPr/>
      <dgm:t>
        <a:bodyPr/>
        <a:lstStyle/>
        <a:p>
          <a:pPr>
            <a:defRPr cap="all"/>
          </a:pPr>
          <a:r>
            <a:rPr lang="en-US" sz="1800" dirty="0">
              <a:latin typeface="Calibri Light" panose="020F0302020204030204"/>
            </a:rPr>
            <a:t>GitHub</a:t>
          </a:r>
          <a:endParaRPr lang="en-US" sz="1800" dirty="0"/>
        </a:p>
      </dgm:t>
    </dgm:pt>
    <dgm:pt modelId="{75379063-AEB8-42DC-9596-1577241A197A}" type="parTrans" cxnId="{89E60330-7C8C-4F43-9DE7-909A43BFFD05}">
      <dgm:prSet/>
      <dgm:spPr/>
      <dgm:t>
        <a:bodyPr/>
        <a:lstStyle/>
        <a:p>
          <a:endParaRPr lang="en-US"/>
        </a:p>
      </dgm:t>
    </dgm:pt>
    <dgm:pt modelId="{AAE43F7F-5D6D-4192-9CB1-F392B8C2C24A}" type="sibTrans" cxnId="{89E60330-7C8C-4F43-9DE7-909A43BFFD05}">
      <dgm:prSet/>
      <dgm:spPr/>
      <dgm:t>
        <a:bodyPr/>
        <a:lstStyle/>
        <a:p>
          <a:endParaRPr lang="en-US"/>
        </a:p>
      </dgm:t>
    </dgm:pt>
    <dgm:pt modelId="{70D9B881-58FD-4E44-BACA-7BE731032A5A}">
      <dgm:prSet custT="1"/>
      <dgm:spPr/>
      <dgm:t>
        <a:bodyPr/>
        <a:lstStyle/>
        <a:p>
          <a:pPr>
            <a:defRPr cap="all"/>
          </a:pPr>
          <a:r>
            <a:rPr lang="en-US" sz="1800" dirty="0"/>
            <a:t>Django</a:t>
          </a:r>
        </a:p>
      </dgm:t>
    </dgm:pt>
    <dgm:pt modelId="{F96543B6-7AE6-495E-B847-A4F8FD9A41D5}" type="parTrans" cxnId="{7EE997FC-8EA1-492F-9777-75CF60DBADC6}">
      <dgm:prSet/>
      <dgm:spPr/>
      <dgm:t>
        <a:bodyPr/>
        <a:lstStyle/>
        <a:p>
          <a:endParaRPr lang="en-US"/>
        </a:p>
      </dgm:t>
    </dgm:pt>
    <dgm:pt modelId="{D8D37735-3D90-470B-A20F-60CE2216756B}" type="sibTrans" cxnId="{7EE997FC-8EA1-492F-9777-75CF60DBADC6}">
      <dgm:prSet/>
      <dgm:spPr/>
      <dgm:t>
        <a:bodyPr/>
        <a:lstStyle/>
        <a:p>
          <a:endParaRPr lang="en-US"/>
        </a:p>
      </dgm:t>
    </dgm:pt>
    <dgm:pt modelId="{83CD62E5-026E-4B17-96BD-A6D63BA32650}" type="pres">
      <dgm:prSet presAssocID="{BF3E906F-9902-446B-A29A-712B3119D97D}" presName="Name0" presStyleCnt="0">
        <dgm:presLayoutVars>
          <dgm:chMax/>
          <dgm:chPref/>
          <dgm:dir/>
        </dgm:presLayoutVars>
      </dgm:prSet>
      <dgm:spPr/>
    </dgm:pt>
    <dgm:pt modelId="{E296127E-1A38-4058-93C8-C03C475C0C5A}" type="pres">
      <dgm:prSet presAssocID="{C21E07BF-EFDD-40D9-8716-944B43E40286}" presName="parenttextcomposite" presStyleCnt="0"/>
      <dgm:spPr/>
    </dgm:pt>
    <dgm:pt modelId="{9F21CF16-8749-49DB-B9DB-01E1D9FE557C}" type="pres">
      <dgm:prSet presAssocID="{C21E07BF-EFDD-40D9-8716-944B43E40286}" presName="parenttext" presStyleLbl="revTx" presStyleIdx="0" presStyleCnt="7">
        <dgm:presLayoutVars>
          <dgm:chMax/>
          <dgm:chPref val="2"/>
          <dgm:bulletEnabled val="1"/>
        </dgm:presLayoutVars>
      </dgm:prSet>
      <dgm:spPr/>
    </dgm:pt>
    <dgm:pt modelId="{8CD25846-A882-48A8-AE5F-01AAC2F6A4D5}" type="pres">
      <dgm:prSet presAssocID="{C21E07BF-EFDD-40D9-8716-944B43E40286}" presName="parallelogramComposite" presStyleCnt="0"/>
      <dgm:spPr/>
    </dgm:pt>
    <dgm:pt modelId="{09079843-BC4E-4A95-BF37-FCCCD359EDF0}" type="pres">
      <dgm:prSet presAssocID="{C21E07BF-EFDD-40D9-8716-944B43E40286}" presName="parallelogram1" presStyleLbl="alignNode1" presStyleIdx="0" presStyleCnt="49"/>
      <dgm:spPr/>
    </dgm:pt>
    <dgm:pt modelId="{C7869744-2B28-4A2C-AC9D-41C3D220AE54}" type="pres">
      <dgm:prSet presAssocID="{C21E07BF-EFDD-40D9-8716-944B43E40286}" presName="parallelogram2" presStyleLbl="alignNode1" presStyleIdx="1" presStyleCnt="49"/>
      <dgm:spPr/>
    </dgm:pt>
    <dgm:pt modelId="{9DB07366-8205-4D5F-8503-015C6114B108}" type="pres">
      <dgm:prSet presAssocID="{C21E07BF-EFDD-40D9-8716-944B43E40286}" presName="parallelogram3" presStyleLbl="alignNode1" presStyleIdx="2" presStyleCnt="49"/>
      <dgm:spPr/>
    </dgm:pt>
    <dgm:pt modelId="{59B9B2EC-3A04-4877-B0B7-E6630B9001D8}" type="pres">
      <dgm:prSet presAssocID="{C21E07BF-EFDD-40D9-8716-944B43E40286}" presName="parallelogram4" presStyleLbl="alignNode1" presStyleIdx="3" presStyleCnt="49"/>
      <dgm:spPr/>
    </dgm:pt>
    <dgm:pt modelId="{B2F9E6AB-ABC1-4132-A444-FA9E918BF8A3}" type="pres">
      <dgm:prSet presAssocID="{C21E07BF-EFDD-40D9-8716-944B43E40286}" presName="parallelogram5" presStyleLbl="alignNode1" presStyleIdx="4" presStyleCnt="49"/>
      <dgm:spPr/>
    </dgm:pt>
    <dgm:pt modelId="{3A9A7C20-25EB-40DA-9764-E0445CBF6DCB}" type="pres">
      <dgm:prSet presAssocID="{C21E07BF-EFDD-40D9-8716-944B43E40286}" presName="parallelogram6" presStyleLbl="alignNode1" presStyleIdx="5" presStyleCnt="49"/>
      <dgm:spPr/>
    </dgm:pt>
    <dgm:pt modelId="{45425AEC-F6F8-4230-AF3A-3D8A15AFE437}" type="pres">
      <dgm:prSet presAssocID="{C21E07BF-EFDD-40D9-8716-944B43E40286}" presName="parallelogram7" presStyleLbl="alignNode1" presStyleIdx="6" presStyleCnt="49"/>
      <dgm:spPr/>
    </dgm:pt>
    <dgm:pt modelId="{B01ABFC0-E9F0-44FD-8408-569D1DC62B66}" type="pres">
      <dgm:prSet presAssocID="{A2DECF81-ED9F-416E-B9BF-DC60D9699172}" presName="sibTrans" presStyleCnt="0"/>
      <dgm:spPr/>
    </dgm:pt>
    <dgm:pt modelId="{2E30CD7E-5844-4B8E-A88A-B28D19F0205B}" type="pres">
      <dgm:prSet presAssocID="{3AEA3F42-F7C4-44D6-85CF-72BD2CDA33F9}" presName="parenttextcomposite" presStyleCnt="0"/>
      <dgm:spPr/>
    </dgm:pt>
    <dgm:pt modelId="{76948E9A-E17D-4878-A326-8CEA877C8240}" type="pres">
      <dgm:prSet presAssocID="{3AEA3F42-F7C4-44D6-85CF-72BD2CDA33F9}" presName="parenttext" presStyleLbl="revTx" presStyleIdx="1" presStyleCnt="7">
        <dgm:presLayoutVars>
          <dgm:chMax/>
          <dgm:chPref val="2"/>
          <dgm:bulletEnabled val="1"/>
        </dgm:presLayoutVars>
      </dgm:prSet>
      <dgm:spPr/>
    </dgm:pt>
    <dgm:pt modelId="{05C56EC3-D9A2-4719-9C46-5632593BF784}" type="pres">
      <dgm:prSet presAssocID="{3AEA3F42-F7C4-44D6-85CF-72BD2CDA33F9}" presName="parallelogramComposite" presStyleCnt="0"/>
      <dgm:spPr/>
    </dgm:pt>
    <dgm:pt modelId="{B668951B-4F19-4148-8834-65B8A459EAAA}" type="pres">
      <dgm:prSet presAssocID="{3AEA3F42-F7C4-44D6-85CF-72BD2CDA33F9}" presName="parallelogram1" presStyleLbl="alignNode1" presStyleIdx="7" presStyleCnt="49"/>
      <dgm:spPr/>
    </dgm:pt>
    <dgm:pt modelId="{A6062141-CBF3-4727-BC47-331D17BD0679}" type="pres">
      <dgm:prSet presAssocID="{3AEA3F42-F7C4-44D6-85CF-72BD2CDA33F9}" presName="parallelogram2" presStyleLbl="alignNode1" presStyleIdx="8" presStyleCnt="49"/>
      <dgm:spPr/>
    </dgm:pt>
    <dgm:pt modelId="{2D53BE46-5E08-4E87-8B03-844029846A8D}" type="pres">
      <dgm:prSet presAssocID="{3AEA3F42-F7C4-44D6-85CF-72BD2CDA33F9}" presName="parallelogram3" presStyleLbl="alignNode1" presStyleIdx="9" presStyleCnt="49"/>
      <dgm:spPr/>
    </dgm:pt>
    <dgm:pt modelId="{F8A77638-D2D7-49A4-86B7-4324AB18340B}" type="pres">
      <dgm:prSet presAssocID="{3AEA3F42-F7C4-44D6-85CF-72BD2CDA33F9}" presName="parallelogram4" presStyleLbl="alignNode1" presStyleIdx="10" presStyleCnt="49"/>
      <dgm:spPr/>
    </dgm:pt>
    <dgm:pt modelId="{991F39EB-9FE6-46FC-A5CD-F210FA334CFE}" type="pres">
      <dgm:prSet presAssocID="{3AEA3F42-F7C4-44D6-85CF-72BD2CDA33F9}" presName="parallelogram5" presStyleLbl="alignNode1" presStyleIdx="11" presStyleCnt="49"/>
      <dgm:spPr/>
    </dgm:pt>
    <dgm:pt modelId="{B927C390-A94D-4904-9542-B7BF13C2979A}" type="pres">
      <dgm:prSet presAssocID="{3AEA3F42-F7C4-44D6-85CF-72BD2CDA33F9}" presName="parallelogram6" presStyleLbl="alignNode1" presStyleIdx="12" presStyleCnt="49"/>
      <dgm:spPr/>
    </dgm:pt>
    <dgm:pt modelId="{3FE0108A-9D51-48C4-BDAA-32418AB2C8DF}" type="pres">
      <dgm:prSet presAssocID="{3AEA3F42-F7C4-44D6-85CF-72BD2CDA33F9}" presName="parallelogram7" presStyleLbl="alignNode1" presStyleIdx="13" presStyleCnt="49"/>
      <dgm:spPr/>
    </dgm:pt>
    <dgm:pt modelId="{4C53A4EB-D918-4C91-9BCA-971E899B5464}" type="pres">
      <dgm:prSet presAssocID="{0AE4BC64-90BC-4970-8C43-CF5301818361}" presName="sibTrans" presStyleCnt="0"/>
      <dgm:spPr/>
    </dgm:pt>
    <dgm:pt modelId="{AB3CB34C-1E70-41CB-BA2E-0382E3FCEA12}" type="pres">
      <dgm:prSet presAssocID="{59B1B924-CEE8-4AD8-B386-ABC38A393C83}" presName="parenttextcomposite" presStyleCnt="0"/>
      <dgm:spPr/>
    </dgm:pt>
    <dgm:pt modelId="{ACB1AFC0-FF5A-47C6-95FB-5D0AE413E8D6}" type="pres">
      <dgm:prSet presAssocID="{59B1B924-CEE8-4AD8-B386-ABC38A393C83}" presName="parenttext" presStyleLbl="revTx" presStyleIdx="2" presStyleCnt="7">
        <dgm:presLayoutVars>
          <dgm:chMax/>
          <dgm:chPref val="2"/>
          <dgm:bulletEnabled val="1"/>
        </dgm:presLayoutVars>
      </dgm:prSet>
      <dgm:spPr/>
    </dgm:pt>
    <dgm:pt modelId="{58D26119-DFE4-4953-8DA1-53209BE93D31}" type="pres">
      <dgm:prSet presAssocID="{59B1B924-CEE8-4AD8-B386-ABC38A393C83}" presName="parallelogramComposite" presStyleCnt="0"/>
      <dgm:spPr/>
    </dgm:pt>
    <dgm:pt modelId="{ED6B716A-75B0-4CD7-AEAF-57B332CBC437}" type="pres">
      <dgm:prSet presAssocID="{59B1B924-CEE8-4AD8-B386-ABC38A393C83}" presName="parallelogram1" presStyleLbl="alignNode1" presStyleIdx="14" presStyleCnt="49"/>
      <dgm:spPr/>
    </dgm:pt>
    <dgm:pt modelId="{3712AAC5-E0F6-40F4-AE48-D5EA16372D31}" type="pres">
      <dgm:prSet presAssocID="{59B1B924-CEE8-4AD8-B386-ABC38A393C83}" presName="parallelogram2" presStyleLbl="alignNode1" presStyleIdx="15" presStyleCnt="49"/>
      <dgm:spPr/>
    </dgm:pt>
    <dgm:pt modelId="{296CACE1-1024-41EE-9BF7-8DD630A442CB}" type="pres">
      <dgm:prSet presAssocID="{59B1B924-CEE8-4AD8-B386-ABC38A393C83}" presName="parallelogram3" presStyleLbl="alignNode1" presStyleIdx="16" presStyleCnt="49"/>
      <dgm:spPr/>
    </dgm:pt>
    <dgm:pt modelId="{51B4ECEA-7735-44A5-8A59-9654E54C671F}" type="pres">
      <dgm:prSet presAssocID="{59B1B924-CEE8-4AD8-B386-ABC38A393C83}" presName="parallelogram4" presStyleLbl="alignNode1" presStyleIdx="17" presStyleCnt="49"/>
      <dgm:spPr/>
    </dgm:pt>
    <dgm:pt modelId="{26066073-5A32-47C2-9D83-B66F930FFB9B}" type="pres">
      <dgm:prSet presAssocID="{59B1B924-CEE8-4AD8-B386-ABC38A393C83}" presName="parallelogram5" presStyleLbl="alignNode1" presStyleIdx="18" presStyleCnt="49"/>
      <dgm:spPr/>
    </dgm:pt>
    <dgm:pt modelId="{C2081239-CB90-4E06-BAE3-F1906FCAA071}" type="pres">
      <dgm:prSet presAssocID="{59B1B924-CEE8-4AD8-B386-ABC38A393C83}" presName="parallelogram6" presStyleLbl="alignNode1" presStyleIdx="19" presStyleCnt="49"/>
      <dgm:spPr/>
    </dgm:pt>
    <dgm:pt modelId="{404DE19C-CAE3-4BE8-833C-FC5787D8EAB0}" type="pres">
      <dgm:prSet presAssocID="{59B1B924-CEE8-4AD8-B386-ABC38A393C83}" presName="parallelogram7" presStyleLbl="alignNode1" presStyleIdx="20" presStyleCnt="49"/>
      <dgm:spPr/>
    </dgm:pt>
    <dgm:pt modelId="{2D9D1FB6-EBB8-49B2-930E-E09EA0DD487E}" type="pres">
      <dgm:prSet presAssocID="{7E383EB5-E9A7-42AD-9B75-043DB583B972}" presName="sibTrans" presStyleCnt="0"/>
      <dgm:spPr/>
    </dgm:pt>
    <dgm:pt modelId="{AB61B0E3-9EFB-4348-B34A-760AA60C5E2E}" type="pres">
      <dgm:prSet presAssocID="{A23CF456-18DE-478E-B552-C04AEE33BE63}" presName="parenttextcomposite" presStyleCnt="0"/>
      <dgm:spPr/>
    </dgm:pt>
    <dgm:pt modelId="{6A3B2202-7A8B-4D86-9A5B-22D56F9ED765}" type="pres">
      <dgm:prSet presAssocID="{A23CF456-18DE-478E-B552-C04AEE33BE63}" presName="parenttext" presStyleLbl="revTx" presStyleIdx="3" presStyleCnt="7">
        <dgm:presLayoutVars>
          <dgm:chMax/>
          <dgm:chPref val="2"/>
          <dgm:bulletEnabled val="1"/>
        </dgm:presLayoutVars>
      </dgm:prSet>
      <dgm:spPr/>
    </dgm:pt>
    <dgm:pt modelId="{9B031127-8570-4C86-87EF-2A5333535B95}" type="pres">
      <dgm:prSet presAssocID="{A23CF456-18DE-478E-B552-C04AEE33BE63}" presName="parallelogramComposite" presStyleCnt="0"/>
      <dgm:spPr/>
    </dgm:pt>
    <dgm:pt modelId="{CC4466D1-012E-4F26-A335-A9AC5323EB87}" type="pres">
      <dgm:prSet presAssocID="{A23CF456-18DE-478E-B552-C04AEE33BE63}" presName="parallelogram1" presStyleLbl="alignNode1" presStyleIdx="21" presStyleCnt="49"/>
      <dgm:spPr/>
    </dgm:pt>
    <dgm:pt modelId="{237EF2E0-2E3C-4514-BE11-568713705EDD}" type="pres">
      <dgm:prSet presAssocID="{A23CF456-18DE-478E-B552-C04AEE33BE63}" presName="parallelogram2" presStyleLbl="alignNode1" presStyleIdx="22" presStyleCnt="49"/>
      <dgm:spPr/>
    </dgm:pt>
    <dgm:pt modelId="{65EA500A-73BE-477E-81DC-6BCBA66DD1D7}" type="pres">
      <dgm:prSet presAssocID="{A23CF456-18DE-478E-B552-C04AEE33BE63}" presName="parallelogram3" presStyleLbl="alignNode1" presStyleIdx="23" presStyleCnt="49"/>
      <dgm:spPr/>
    </dgm:pt>
    <dgm:pt modelId="{8E615257-1018-488D-AD9D-88291D46F59A}" type="pres">
      <dgm:prSet presAssocID="{A23CF456-18DE-478E-B552-C04AEE33BE63}" presName="parallelogram4" presStyleLbl="alignNode1" presStyleIdx="24" presStyleCnt="49"/>
      <dgm:spPr/>
    </dgm:pt>
    <dgm:pt modelId="{C86AD948-90A1-4BD8-ABF9-1881ECC9153D}" type="pres">
      <dgm:prSet presAssocID="{A23CF456-18DE-478E-B552-C04AEE33BE63}" presName="parallelogram5" presStyleLbl="alignNode1" presStyleIdx="25" presStyleCnt="49"/>
      <dgm:spPr/>
    </dgm:pt>
    <dgm:pt modelId="{2727EB97-4903-4DC5-92E3-4BF08E525678}" type="pres">
      <dgm:prSet presAssocID="{A23CF456-18DE-478E-B552-C04AEE33BE63}" presName="parallelogram6" presStyleLbl="alignNode1" presStyleIdx="26" presStyleCnt="49"/>
      <dgm:spPr/>
    </dgm:pt>
    <dgm:pt modelId="{F5BE7C9D-4DA8-4B58-A45C-869884849936}" type="pres">
      <dgm:prSet presAssocID="{A23CF456-18DE-478E-B552-C04AEE33BE63}" presName="parallelogram7" presStyleLbl="alignNode1" presStyleIdx="27" presStyleCnt="49"/>
      <dgm:spPr/>
    </dgm:pt>
    <dgm:pt modelId="{C2F344DC-9DB1-4F1B-9D58-6AFEC79B7D9C}" type="pres">
      <dgm:prSet presAssocID="{ED52083F-552A-43B0-8248-ED669CAB774F}" presName="sibTrans" presStyleCnt="0"/>
      <dgm:spPr/>
    </dgm:pt>
    <dgm:pt modelId="{628EBE37-BE4F-4FAA-8FB2-99C3C4CC0F0A}" type="pres">
      <dgm:prSet presAssocID="{93224900-BA7D-4BD0-A43B-7729CCAA01CE}" presName="parenttextcomposite" presStyleCnt="0"/>
      <dgm:spPr/>
    </dgm:pt>
    <dgm:pt modelId="{1994CA05-BD53-48DE-B360-5C4F9313F0EF}" type="pres">
      <dgm:prSet presAssocID="{93224900-BA7D-4BD0-A43B-7729CCAA01CE}" presName="parenttext" presStyleLbl="revTx" presStyleIdx="4" presStyleCnt="7">
        <dgm:presLayoutVars>
          <dgm:chMax/>
          <dgm:chPref val="2"/>
          <dgm:bulletEnabled val="1"/>
        </dgm:presLayoutVars>
      </dgm:prSet>
      <dgm:spPr/>
    </dgm:pt>
    <dgm:pt modelId="{B6A3A6A8-682D-4117-99D7-3D42BE85FD3C}" type="pres">
      <dgm:prSet presAssocID="{93224900-BA7D-4BD0-A43B-7729CCAA01CE}" presName="parallelogramComposite" presStyleCnt="0"/>
      <dgm:spPr/>
    </dgm:pt>
    <dgm:pt modelId="{26669C93-A32E-47FD-88DD-5B9680714734}" type="pres">
      <dgm:prSet presAssocID="{93224900-BA7D-4BD0-A43B-7729CCAA01CE}" presName="parallelogram1" presStyleLbl="alignNode1" presStyleIdx="28" presStyleCnt="49"/>
      <dgm:spPr/>
    </dgm:pt>
    <dgm:pt modelId="{6C4A4755-2CEE-45B1-A178-AF2C63175AB7}" type="pres">
      <dgm:prSet presAssocID="{93224900-BA7D-4BD0-A43B-7729CCAA01CE}" presName="parallelogram2" presStyleLbl="alignNode1" presStyleIdx="29" presStyleCnt="49"/>
      <dgm:spPr/>
    </dgm:pt>
    <dgm:pt modelId="{CBD02F9D-DDC3-41E8-B09A-0E8A5502B2CF}" type="pres">
      <dgm:prSet presAssocID="{93224900-BA7D-4BD0-A43B-7729CCAA01CE}" presName="parallelogram3" presStyleLbl="alignNode1" presStyleIdx="30" presStyleCnt="49"/>
      <dgm:spPr/>
    </dgm:pt>
    <dgm:pt modelId="{B8FC42C6-3628-419A-99F2-3097E94E1919}" type="pres">
      <dgm:prSet presAssocID="{93224900-BA7D-4BD0-A43B-7729CCAA01CE}" presName="parallelogram4" presStyleLbl="alignNode1" presStyleIdx="31" presStyleCnt="49"/>
      <dgm:spPr/>
    </dgm:pt>
    <dgm:pt modelId="{7908DEB9-9B09-45C0-81B7-C7BB30CCB3F1}" type="pres">
      <dgm:prSet presAssocID="{93224900-BA7D-4BD0-A43B-7729CCAA01CE}" presName="parallelogram5" presStyleLbl="alignNode1" presStyleIdx="32" presStyleCnt="49"/>
      <dgm:spPr/>
    </dgm:pt>
    <dgm:pt modelId="{AE319A2D-E401-4C2F-9854-49A02B172767}" type="pres">
      <dgm:prSet presAssocID="{93224900-BA7D-4BD0-A43B-7729CCAA01CE}" presName="parallelogram6" presStyleLbl="alignNode1" presStyleIdx="33" presStyleCnt="49"/>
      <dgm:spPr/>
    </dgm:pt>
    <dgm:pt modelId="{2F38F530-5284-4617-A475-F372398AFB66}" type="pres">
      <dgm:prSet presAssocID="{93224900-BA7D-4BD0-A43B-7729CCAA01CE}" presName="parallelogram7" presStyleLbl="alignNode1" presStyleIdx="34" presStyleCnt="49"/>
      <dgm:spPr/>
    </dgm:pt>
    <dgm:pt modelId="{E08D2C87-9DA5-46D0-A789-22E5A2DC56A4}" type="pres">
      <dgm:prSet presAssocID="{C4A3A386-EEFE-4A48-8A4C-C3B02F3CBCBA}" presName="sibTrans" presStyleCnt="0"/>
      <dgm:spPr/>
    </dgm:pt>
    <dgm:pt modelId="{B1766667-7829-44EB-91C5-F68A7E4B89EC}" type="pres">
      <dgm:prSet presAssocID="{E4C73476-C620-43BD-A398-8D2BB91BE3BE}" presName="parenttextcomposite" presStyleCnt="0"/>
      <dgm:spPr/>
    </dgm:pt>
    <dgm:pt modelId="{87A256BC-5D49-4DD9-BC70-DB2A546850D5}" type="pres">
      <dgm:prSet presAssocID="{E4C73476-C620-43BD-A398-8D2BB91BE3BE}" presName="parenttext" presStyleLbl="revTx" presStyleIdx="5" presStyleCnt="7">
        <dgm:presLayoutVars>
          <dgm:chMax/>
          <dgm:chPref val="2"/>
          <dgm:bulletEnabled val="1"/>
        </dgm:presLayoutVars>
      </dgm:prSet>
      <dgm:spPr/>
    </dgm:pt>
    <dgm:pt modelId="{4BE215C9-1C31-42E6-B960-8DD0D279EF18}" type="pres">
      <dgm:prSet presAssocID="{E4C73476-C620-43BD-A398-8D2BB91BE3BE}" presName="parallelogramComposite" presStyleCnt="0"/>
      <dgm:spPr/>
    </dgm:pt>
    <dgm:pt modelId="{4F1DAD10-AE5E-4481-ABE0-C418CA559E58}" type="pres">
      <dgm:prSet presAssocID="{E4C73476-C620-43BD-A398-8D2BB91BE3BE}" presName="parallelogram1" presStyleLbl="alignNode1" presStyleIdx="35" presStyleCnt="49"/>
      <dgm:spPr/>
    </dgm:pt>
    <dgm:pt modelId="{EE69068B-C52D-41F7-AA13-A0DC1E137427}" type="pres">
      <dgm:prSet presAssocID="{E4C73476-C620-43BD-A398-8D2BB91BE3BE}" presName="parallelogram2" presStyleLbl="alignNode1" presStyleIdx="36" presStyleCnt="49"/>
      <dgm:spPr/>
    </dgm:pt>
    <dgm:pt modelId="{283BED00-DD4E-4044-8033-0B83759D94A2}" type="pres">
      <dgm:prSet presAssocID="{E4C73476-C620-43BD-A398-8D2BB91BE3BE}" presName="parallelogram3" presStyleLbl="alignNode1" presStyleIdx="37" presStyleCnt="49"/>
      <dgm:spPr/>
    </dgm:pt>
    <dgm:pt modelId="{A9140059-F38E-44E5-89EE-39FB4EF419AC}" type="pres">
      <dgm:prSet presAssocID="{E4C73476-C620-43BD-A398-8D2BB91BE3BE}" presName="parallelogram4" presStyleLbl="alignNode1" presStyleIdx="38" presStyleCnt="49"/>
      <dgm:spPr/>
    </dgm:pt>
    <dgm:pt modelId="{64B03789-38FF-44DD-8B1F-0AB9E7D1AFE3}" type="pres">
      <dgm:prSet presAssocID="{E4C73476-C620-43BD-A398-8D2BB91BE3BE}" presName="parallelogram5" presStyleLbl="alignNode1" presStyleIdx="39" presStyleCnt="49"/>
      <dgm:spPr/>
    </dgm:pt>
    <dgm:pt modelId="{F728952C-5FD3-4E07-A74F-FBB72BFACF32}" type="pres">
      <dgm:prSet presAssocID="{E4C73476-C620-43BD-A398-8D2BB91BE3BE}" presName="parallelogram6" presStyleLbl="alignNode1" presStyleIdx="40" presStyleCnt="49"/>
      <dgm:spPr/>
    </dgm:pt>
    <dgm:pt modelId="{AB548633-CE6C-45A2-B796-CCC42CD28A5B}" type="pres">
      <dgm:prSet presAssocID="{E4C73476-C620-43BD-A398-8D2BB91BE3BE}" presName="parallelogram7" presStyleLbl="alignNode1" presStyleIdx="41" presStyleCnt="49"/>
      <dgm:spPr/>
    </dgm:pt>
    <dgm:pt modelId="{3C79ECE9-9033-46BF-95BB-2BE6BDB4BDF4}" type="pres">
      <dgm:prSet presAssocID="{AAE43F7F-5D6D-4192-9CB1-F392B8C2C24A}" presName="sibTrans" presStyleCnt="0"/>
      <dgm:spPr/>
    </dgm:pt>
    <dgm:pt modelId="{B4F3DFB1-03BA-4400-BA40-FE565609B865}" type="pres">
      <dgm:prSet presAssocID="{70D9B881-58FD-4E44-BACA-7BE731032A5A}" presName="parenttextcomposite" presStyleCnt="0"/>
      <dgm:spPr/>
    </dgm:pt>
    <dgm:pt modelId="{C3216866-FB07-491B-9C25-772E89256FFF}" type="pres">
      <dgm:prSet presAssocID="{70D9B881-58FD-4E44-BACA-7BE731032A5A}" presName="parenttext" presStyleLbl="revTx" presStyleIdx="6" presStyleCnt="7">
        <dgm:presLayoutVars>
          <dgm:chMax/>
          <dgm:chPref val="2"/>
          <dgm:bulletEnabled val="1"/>
        </dgm:presLayoutVars>
      </dgm:prSet>
      <dgm:spPr/>
    </dgm:pt>
    <dgm:pt modelId="{2AE23853-AC9A-46EB-A8D9-F9A7F74D5DED}" type="pres">
      <dgm:prSet presAssocID="{70D9B881-58FD-4E44-BACA-7BE731032A5A}" presName="parallelogramComposite" presStyleCnt="0"/>
      <dgm:spPr/>
    </dgm:pt>
    <dgm:pt modelId="{F01C0DEF-23E6-4042-8FD1-D052ECA28278}" type="pres">
      <dgm:prSet presAssocID="{70D9B881-58FD-4E44-BACA-7BE731032A5A}" presName="parallelogram1" presStyleLbl="alignNode1" presStyleIdx="42" presStyleCnt="49"/>
      <dgm:spPr/>
    </dgm:pt>
    <dgm:pt modelId="{41004C95-15A7-4605-B31D-BC32476823AB}" type="pres">
      <dgm:prSet presAssocID="{70D9B881-58FD-4E44-BACA-7BE731032A5A}" presName="parallelogram2" presStyleLbl="alignNode1" presStyleIdx="43" presStyleCnt="49"/>
      <dgm:spPr/>
    </dgm:pt>
    <dgm:pt modelId="{51E2CED5-C435-47FE-B54A-54E38D8A988A}" type="pres">
      <dgm:prSet presAssocID="{70D9B881-58FD-4E44-BACA-7BE731032A5A}" presName="parallelogram3" presStyleLbl="alignNode1" presStyleIdx="44" presStyleCnt="49"/>
      <dgm:spPr/>
    </dgm:pt>
    <dgm:pt modelId="{5617EEC7-74FF-4B61-B847-E734805F6B60}" type="pres">
      <dgm:prSet presAssocID="{70D9B881-58FD-4E44-BACA-7BE731032A5A}" presName="parallelogram4" presStyleLbl="alignNode1" presStyleIdx="45" presStyleCnt="49"/>
      <dgm:spPr/>
    </dgm:pt>
    <dgm:pt modelId="{BE266EE5-B254-4B90-AC08-1973EA80880A}" type="pres">
      <dgm:prSet presAssocID="{70D9B881-58FD-4E44-BACA-7BE731032A5A}" presName="parallelogram5" presStyleLbl="alignNode1" presStyleIdx="46" presStyleCnt="49"/>
      <dgm:spPr/>
    </dgm:pt>
    <dgm:pt modelId="{CEB583F6-EA2B-4E55-9863-0CEE00D9791E}" type="pres">
      <dgm:prSet presAssocID="{70D9B881-58FD-4E44-BACA-7BE731032A5A}" presName="parallelogram6" presStyleLbl="alignNode1" presStyleIdx="47" presStyleCnt="49"/>
      <dgm:spPr/>
    </dgm:pt>
    <dgm:pt modelId="{7D24F754-EDF5-4C93-AB20-0C64A6508388}" type="pres">
      <dgm:prSet presAssocID="{70D9B881-58FD-4E44-BACA-7BE731032A5A}" presName="parallelogram7" presStyleLbl="alignNode1" presStyleIdx="48" presStyleCnt="49"/>
      <dgm:spPr/>
    </dgm:pt>
  </dgm:ptLst>
  <dgm:cxnLst>
    <dgm:cxn modelId="{8629A909-80A9-4D64-85B2-50FB29DF0C7B}" srcId="{BF3E906F-9902-446B-A29A-712B3119D97D}" destId="{C21E07BF-EFDD-40D9-8716-944B43E40286}" srcOrd="0" destOrd="0" parTransId="{BCB668C2-57AD-4B91-B6CB-B93014CC1A3B}" sibTransId="{A2DECF81-ED9F-416E-B9BF-DC60D9699172}"/>
    <dgm:cxn modelId="{173D6C10-529F-4DE7-BDE7-3367A89BD72A}" type="presOf" srcId="{E4C73476-C620-43BD-A398-8D2BB91BE3BE}" destId="{87A256BC-5D49-4DD9-BC70-DB2A546850D5}" srcOrd="0" destOrd="0" presId="urn:microsoft.com/office/officeart/2008/layout/VerticalAccentList"/>
    <dgm:cxn modelId="{AF4C5510-3056-457A-BD87-AEE31BFE8C3E}" srcId="{BF3E906F-9902-446B-A29A-712B3119D97D}" destId="{59B1B924-CEE8-4AD8-B386-ABC38A393C83}" srcOrd="2" destOrd="0" parTransId="{484C22F7-CADE-4EE7-857D-9243C6300DC7}" sibTransId="{7E383EB5-E9A7-42AD-9B75-043DB583B972}"/>
    <dgm:cxn modelId="{77A7C014-09AF-4594-9695-1FA1155A50FC}" type="presOf" srcId="{3AEA3F42-F7C4-44D6-85CF-72BD2CDA33F9}" destId="{76948E9A-E17D-4878-A326-8CEA877C8240}" srcOrd="0" destOrd="0" presId="urn:microsoft.com/office/officeart/2008/layout/VerticalAccentList"/>
    <dgm:cxn modelId="{69409125-2D43-4E0E-9508-17BCBB29CF39}" type="presOf" srcId="{A23CF456-18DE-478E-B552-C04AEE33BE63}" destId="{6A3B2202-7A8B-4D86-9A5B-22D56F9ED765}" srcOrd="0" destOrd="0" presId="urn:microsoft.com/office/officeart/2008/layout/VerticalAccentList"/>
    <dgm:cxn modelId="{89E60330-7C8C-4F43-9DE7-909A43BFFD05}" srcId="{BF3E906F-9902-446B-A29A-712B3119D97D}" destId="{E4C73476-C620-43BD-A398-8D2BB91BE3BE}" srcOrd="5" destOrd="0" parTransId="{75379063-AEB8-42DC-9596-1577241A197A}" sibTransId="{AAE43F7F-5D6D-4192-9CB1-F392B8C2C24A}"/>
    <dgm:cxn modelId="{BFEC6B64-9243-4EC2-9014-168ABFB5DCFC}" type="presOf" srcId="{70D9B881-58FD-4E44-BACA-7BE731032A5A}" destId="{C3216866-FB07-491B-9C25-772E89256FFF}" srcOrd="0" destOrd="0" presId="urn:microsoft.com/office/officeart/2008/layout/VerticalAccentList"/>
    <dgm:cxn modelId="{69600058-5F10-4AC8-AF2C-8366B0D4C78E}" srcId="{BF3E906F-9902-446B-A29A-712B3119D97D}" destId="{A23CF456-18DE-478E-B552-C04AEE33BE63}" srcOrd="3" destOrd="0" parTransId="{25CB4F95-913E-4CBE-86BA-E807A79FCA3E}" sibTransId="{ED52083F-552A-43B0-8248-ED669CAB774F}"/>
    <dgm:cxn modelId="{D323D68D-8BE5-4C36-BB53-61E45BC398BE}" srcId="{BF3E906F-9902-446B-A29A-712B3119D97D}" destId="{93224900-BA7D-4BD0-A43B-7729CCAA01CE}" srcOrd="4" destOrd="0" parTransId="{6995B576-80BB-470C-B105-F874C312B3E3}" sibTransId="{C4A3A386-EEFE-4A48-8A4C-C3B02F3CBCBA}"/>
    <dgm:cxn modelId="{2289BE96-CF64-421F-B398-74A100E21083}" type="presOf" srcId="{BF3E906F-9902-446B-A29A-712B3119D97D}" destId="{83CD62E5-026E-4B17-96BD-A6D63BA32650}" srcOrd="0" destOrd="0" presId="urn:microsoft.com/office/officeart/2008/layout/VerticalAccentList"/>
    <dgm:cxn modelId="{0D8FBED7-F6A2-438B-99CD-B48D0350BCBF}" type="presOf" srcId="{C21E07BF-EFDD-40D9-8716-944B43E40286}" destId="{9F21CF16-8749-49DB-B9DB-01E1D9FE557C}" srcOrd="0" destOrd="0" presId="urn:microsoft.com/office/officeart/2008/layout/VerticalAccentList"/>
    <dgm:cxn modelId="{BB2FCDD8-6DCE-4D42-A7AB-65D654667C6E}" type="presOf" srcId="{59B1B924-CEE8-4AD8-B386-ABC38A393C83}" destId="{ACB1AFC0-FF5A-47C6-95FB-5D0AE413E8D6}" srcOrd="0" destOrd="0" presId="urn:microsoft.com/office/officeart/2008/layout/VerticalAccentList"/>
    <dgm:cxn modelId="{870AC2E2-6811-40CB-8BE9-7BFE8A193F6D}" type="presOf" srcId="{93224900-BA7D-4BD0-A43B-7729CCAA01CE}" destId="{1994CA05-BD53-48DE-B360-5C4F9313F0EF}" srcOrd="0" destOrd="0" presId="urn:microsoft.com/office/officeart/2008/layout/VerticalAccentList"/>
    <dgm:cxn modelId="{69787BEF-F035-4A7A-8101-6E611EEF360A}" srcId="{BF3E906F-9902-446B-A29A-712B3119D97D}" destId="{3AEA3F42-F7C4-44D6-85CF-72BD2CDA33F9}" srcOrd="1" destOrd="0" parTransId="{F8EF4F8D-3A81-4497-A485-2D7097E1DE70}" sibTransId="{0AE4BC64-90BC-4970-8C43-CF5301818361}"/>
    <dgm:cxn modelId="{7EE997FC-8EA1-492F-9777-75CF60DBADC6}" srcId="{BF3E906F-9902-446B-A29A-712B3119D97D}" destId="{70D9B881-58FD-4E44-BACA-7BE731032A5A}" srcOrd="6" destOrd="0" parTransId="{F96543B6-7AE6-495E-B847-A4F8FD9A41D5}" sibTransId="{D8D37735-3D90-470B-A20F-60CE2216756B}"/>
    <dgm:cxn modelId="{6B1E28F7-B780-40C0-B188-0A8C7AEF883E}" type="presParOf" srcId="{83CD62E5-026E-4B17-96BD-A6D63BA32650}" destId="{E296127E-1A38-4058-93C8-C03C475C0C5A}" srcOrd="0" destOrd="0" presId="urn:microsoft.com/office/officeart/2008/layout/VerticalAccentList"/>
    <dgm:cxn modelId="{87C1587D-AEDC-4C85-A088-ED6543C7CBF1}" type="presParOf" srcId="{E296127E-1A38-4058-93C8-C03C475C0C5A}" destId="{9F21CF16-8749-49DB-B9DB-01E1D9FE557C}" srcOrd="0" destOrd="0" presId="urn:microsoft.com/office/officeart/2008/layout/VerticalAccentList"/>
    <dgm:cxn modelId="{8AC93F7F-67F1-43FC-89C7-43221DF58134}" type="presParOf" srcId="{83CD62E5-026E-4B17-96BD-A6D63BA32650}" destId="{8CD25846-A882-48A8-AE5F-01AAC2F6A4D5}" srcOrd="1" destOrd="0" presId="urn:microsoft.com/office/officeart/2008/layout/VerticalAccentList"/>
    <dgm:cxn modelId="{DFFE0902-C689-4117-837F-704179D1C5BC}" type="presParOf" srcId="{8CD25846-A882-48A8-AE5F-01AAC2F6A4D5}" destId="{09079843-BC4E-4A95-BF37-FCCCD359EDF0}" srcOrd="0" destOrd="0" presId="urn:microsoft.com/office/officeart/2008/layout/VerticalAccentList"/>
    <dgm:cxn modelId="{A4B58114-B4BF-490D-B538-153FF9627E0B}" type="presParOf" srcId="{8CD25846-A882-48A8-AE5F-01AAC2F6A4D5}" destId="{C7869744-2B28-4A2C-AC9D-41C3D220AE54}" srcOrd="1" destOrd="0" presId="urn:microsoft.com/office/officeart/2008/layout/VerticalAccentList"/>
    <dgm:cxn modelId="{EE71D28E-3953-443F-AA16-E556EF9D4765}" type="presParOf" srcId="{8CD25846-A882-48A8-AE5F-01AAC2F6A4D5}" destId="{9DB07366-8205-4D5F-8503-015C6114B108}" srcOrd="2" destOrd="0" presId="urn:microsoft.com/office/officeart/2008/layout/VerticalAccentList"/>
    <dgm:cxn modelId="{89F4528F-C4AA-4BF8-9075-1B39AA0EAB8E}" type="presParOf" srcId="{8CD25846-A882-48A8-AE5F-01AAC2F6A4D5}" destId="{59B9B2EC-3A04-4877-B0B7-E6630B9001D8}" srcOrd="3" destOrd="0" presId="urn:microsoft.com/office/officeart/2008/layout/VerticalAccentList"/>
    <dgm:cxn modelId="{1E9CE590-E3CF-401E-B09A-D82B9EC1AFCE}" type="presParOf" srcId="{8CD25846-A882-48A8-AE5F-01AAC2F6A4D5}" destId="{B2F9E6AB-ABC1-4132-A444-FA9E918BF8A3}" srcOrd="4" destOrd="0" presId="urn:microsoft.com/office/officeart/2008/layout/VerticalAccentList"/>
    <dgm:cxn modelId="{6DD4BC27-CF92-4FB8-9D6C-B5E70CF5306A}" type="presParOf" srcId="{8CD25846-A882-48A8-AE5F-01AAC2F6A4D5}" destId="{3A9A7C20-25EB-40DA-9764-E0445CBF6DCB}" srcOrd="5" destOrd="0" presId="urn:microsoft.com/office/officeart/2008/layout/VerticalAccentList"/>
    <dgm:cxn modelId="{0B7DBCB6-6FCC-4F58-8C57-9247C01B5425}" type="presParOf" srcId="{8CD25846-A882-48A8-AE5F-01AAC2F6A4D5}" destId="{45425AEC-F6F8-4230-AF3A-3D8A15AFE437}" srcOrd="6" destOrd="0" presId="urn:microsoft.com/office/officeart/2008/layout/VerticalAccentList"/>
    <dgm:cxn modelId="{E2A5AE83-76C4-4AE0-BD5E-FFF9DF546151}" type="presParOf" srcId="{83CD62E5-026E-4B17-96BD-A6D63BA32650}" destId="{B01ABFC0-E9F0-44FD-8408-569D1DC62B66}" srcOrd="2" destOrd="0" presId="urn:microsoft.com/office/officeart/2008/layout/VerticalAccentList"/>
    <dgm:cxn modelId="{93D4C308-F98D-40AD-87B1-A72F05E567AF}" type="presParOf" srcId="{83CD62E5-026E-4B17-96BD-A6D63BA32650}" destId="{2E30CD7E-5844-4B8E-A88A-B28D19F0205B}" srcOrd="3" destOrd="0" presId="urn:microsoft.com/office/officeart/2008/layout/VerticalAccentList"/>
    <dgm:cxn modelId="{AEDEA613-139C-4834-9CE8-CADAC6B7E324}" type="presParOf" srcId="{2E30CD7E-5844-4B8E-A88A-B28D19F0205B}" destId="{76948E9A-E17D-4878-A326-8CEA877C8240}" srcOrd="0" destOrd="0" presId="urn:microsoft.com/office/officeart/2008/layout/VerticalAccentList"/>
    <dgm:cxn modelId="{13F8DC57-4DC7-4960-B8AA-37B948BD9A40}" type="presParOf" srcId="{83CD62E5-026E-4B17-96BD-A6D63BA32650}" destId="{05C56EC3-D9A2-4719-9C46-5632593BF784}" srcOrd="4" destOrd="0" presId="urn:microsoft.com/office/officeart/2008/layout/VerticalAccentList"/>
    <dgm:cxn modelId="{FDDA2A5E-90C5-4161-B4D4-A31E75575964}" type="presParOf" srcId="{05C56EC3-D9A2-4719-9C46-5632593BF784}" destId="{B668951B-4F19-4148-8834-65B8A459EAAA}" srcOrd="0" destOrd="0" presId="urn:microsoft.com/office/officeart/2008/layout/VerticalAccentList"/>
    <dgm:cxn modelId="{20996578-1E25-4C9B-82C3-713794CBBBD2}" type="presParOf" srcId="{05C56EC3-D9A2-4719-9C46-5632593BF784}" destId="{A6062141-CBF3-4727-BC47-331D17BD0679}" srcOrd="1" destOrd="0" presId="urn:microsoft.com/office/officeart/2008/layout/VerticalAccentList"/>
    <dgm:cxn modelId="{0A48FC69-D001-4420-8733-BC174681FED7}" type="presParOf" srcId="{05C56EC3-D9A2-4719-9C46-5632593BF784}" destId="{2D53BE46-5E08-4E87-8B03-844029846A8D}" srcOrd="2" destOrd="0" presId="urn:microsoft.com/office/officeart/2008/layout/VerticalAccentList"/>
    <dgm:cxn modelId="{E79D38F5-2164-4FCA-96EB-864C66785992}" type="presParOf" srcId="{05C56EC3-D9A2-4719-9C46-5632593BF784}" destId="{F8A77638-D2D7-49A4-86B7-4324AB18340B}" srcOrd="3" destOrd="0" presId="urn:microsoft.com/office/officeart/2008/layout/VerticalAccentList"/>
    <dgm:cxn modelId="{3AB5FCDD-9227-40AD-94A9-87DAF26CBC76}" type="presParOf" srcId="{05C56EC3-D9A2-4719-9C46-5632593BF784}" destId="{991F39EB-9FE6-46FC-A5CD-F210FA334CFE}" srcOrd="4" destOrd="0" presId="urn:microsoft.com/office/officeart/2008/layout/VerticalAccentList"/>
    <dgm:cxn modelId="{540C8F98-ABDE-4530-95A6-95AD949A0056}" type="presParOf" srcId="{05C56EC3-D9A2-4719-9C46-5632593BF784}" destId="{B927C390-A94D-4904-9542-B7BF13C2979A}" srcOrd="5" destOrd="0" presId="urn:microsoft.com/office/officeart/2008/layout/VerticalAccentList"/>
    <dgm:cxn modelId="{B629785E-E959-49D9-BC6A-80EAF6E3DE21}" type="presParOf" srcId="{05C56EC3-D9A2-4719-9C46-5632593BF784}" destId="{3FE0108A-9D51-48C4-BDAA-32418AB2C8DF}" srcOrd="6" destOrd="0" presId="urn:microsoft.com/office/officeart/2008/layout/VerticalAccentList"/>
    <dgm:cxn modelId="{2A9F7155-C0FA-4B75-9BBF-035D1863430C}" type="presParOf" srcId="{83CD62E5-026E-4B17-96BD-A6D63BA32650}" destId="{4C53A4EB-D918-4C91-9BCA-971E899B5464}" srcOrd="5" destOrd="0" presId="urn:microsoft.com/office/officeart/2008/layout/VerticalAccentList"/>
    <dgm:cxn modelId="{37D0C041-97FD-43A1-8A4E-DB7B9AF77371}" type="presParOf" srcId="{83CD62E5-026E-4B17-96BD-A6D63BA32650}" destId="{AB3CB34C-1E70-41CB-BA2E-0382E3FCEA12}" srcOrd="6" destOrd="0" presId="urn:microsoft.com/office/officeart/2008/layout/VerticalAccentList"/>
    <dgm:cxn modelId="{9F86B526-9B36-4A22-8609-E31EAA2E55E1}" type="presParOf" srcId="{AB3CB34C-1E70-41CB-BA2E-0382E3FCEA12}" destId="{ACB1AFC0-FF5A-47C6-95FB-5D0AE413E8D6}" srcOrd="0" destOrd="0" presId="urn:microsoft.com/office/officeart/2008/layout/VerticalAccentList"/>
    <dgm:cxn modelId="{E45FCB5A-2CDC-42EB-B781-B693488D0781}" type="presParOf" srcId="{83CD62E5-026E-4B17-96BD-A6D63BA32650}" destId="{58D26119-DFE4-4953-8DA1-53209BE93D31}" srcOrd="7" destOrd="0" presId="urn:microsoft.com/office/officeart/2008/layout/VerticalAccentList"/>
    <dgm:cxn modelId="{80A16650-01B6-4B9F-9D53-2581682D5282}" type="presParOf" srcId="{58D26119-DFE4-4953-8DA1-53209BE93D31}" destId="{ED6B716A-75B0-4CD7-AEAF-57B332CBC437}" srcOrd="0" destOrd="0" presId="urn:microsoft.com/office/officeart/2008/layout/VerticalAccentList"/>
    <dgm:cxn modelId="{76E14450-DCD1-4DAF-8B7B-8D41D363465B}" type="presParOf" srcId="{58D26119-DFE4-4953-8DA1-53209BE93D31}" destId="{3712AAC5-E0F6-40F4-AE48-D5EA16372D31}" srcOrd="1" destOrd="0" presId="urn:microsoft.com/office/officeart/2008/layout/VerticalAccentList"/>
    <dgm:cxn modelId="{2B5ED057-7C4F-488E-B370-0B4B61BC5227}" type="presParOf" srcId="{58D26119-DFE4-4953-8DA1-53209BE93D31}" destId="{296CACE1-1024-41EE-9BF7-8DD630A442CB}" srcOrd="2" destOrd="0" presId="urn:microsoft.com/office/officeart/2008/layout/VerticalAccentList"/>
    <dgm:cxn modelId="{3029EDF1-0710-4AEF-8298-95CB46CF0F07}" type="presParOf" srcId="{58D26119-DFE4-4953-8DA1-53209BE93D31}" destId="{51B4ECEA-7735-44A5-8A59-9654E54C671F}" srcOrd="3" destOrd="0" presId="urn:microsoft.com/office/officeart/2008/layout/VerticalAccentList"/>
    <dgm:cxn modelId="{CAF6C085-B270-40C6-9BA5-606DB7311B4B}" type="presParOf" srcId="{58D26119-DFE4-4953-8DA1-53209BE93D31}" destId="{26066073-5A32-47C2-9D83-B66F930FFB9B}" srcOrd="4" destOrd="0" presId="urn:microsoft.com/office/officeart/2008/layout/VerticalAccentList"/>
    <dgm:cxn modelId="{9C73B9DD-8EB4-4ADD-8B2A-CECA0D2B72E4}" type="presParOf" srcId="{58D26119-DFE4-4953-8DA1-53209BE93D31}" destId="{C2081239-CB90-4E06-BAE3-F1906FCAA071}" srcOrd="5" destOrd="0" presId="urn:microsoft.com/office/officeart/2008/layout/VerticalAccentList"/>
    <dgm:cxn modelId="{957A373F-D84D-43CC-B3D8-771893932929}" type="presParOf" srcId="{58D26119-DFE4-4953-8DA1-53209BE93D31}" destId="{404DE19C-CAE3-4BE8-833C-FC5787D8EAB0}" srcOrd="6" destOrd="0" presId="urn:microsoft.com/office/officeart/2008/layout/VerticalAccentList"/>
    <dgm:cxn modelId="{007BFB8B-C2B7-4C79-9825-DBEE9C389D98}" type="presParOf" srcId="{83CD62E5-026E-4B17-96BD-A6D63BA32650}" destId="{2D9D1FB6-EBB8-49B2-930E-E09EA0DD487E}" srcOrd="8" destOrd="0" presId="urn:microsoft.com/office/officeart/2008/layout/VerticalAccentList"/>
    <dgm:cxn modelId="{C534A9DC-A3B9-4B77-9325-A253284F8FF6}" type="presParOf" srcId="{83CD62E5-026E-4B17-96BD-A6D63BA32650}" destId="{AB61B0E3-9EFB-4348-B34A-760AA60C5E2E}" srcOrd="9" destOrd="0" presId="urn:microsoft.com/office/officeart/2008/layout/VerticalAccentList"/>
    <dgm:cxn modelId="{305A083B-8E43-4442-BA36-15879494179B}" type="presParOf" srcId="{AB61B0E3-9EFB-4348-B34A-760AA60C5E2E}" destId="{6A3B2202-7A8B-4D86-9A5B-22D56F9ED765}" srcOrd="0" destOrd="0" presId="urn:microsoft.com/office/officeart/2008/layout/VerticalAccentList"/>
    <dgm:cxn modelId="{790EC51D-7ABB-4B05-BF4D-2E8206F0A765}" type="presParOf" srcId="{83CD62E5-026E-4B17-96BD-A6D63BA32650}" destId="{9B031127-8570-4C86-87EF-2A5333535B95}" srcOrd="10" destOrd="0" presId="urn:microsoft.com/office/officeart/2008/layout/VerticalAccentList"/>
    <dgm:cxn modelId="{77338F6A-6C7F-41DD-A093-3FAE472A5941}" type="presParOf" srcId="{9B031127-8570-4C86-87EF-2A5333535B95}" destId="{CC4466D1-012E-4F26-A335-A9AC5323EB87}" srcOrd="0" destOrd="0" presId="urn:microsoft.com/office/officeart/2008/layout/VerticalAccentList"/>
    <dgm:cxn modelId="{F57E350F-8FA2-43C1-87B3-154A166665AC}" type="presParOf" srcId="{9B031127-8570-4C86-87EF-2A5333535B95}" destId="{237EF2E0-2E3C-4514-BE11-568713705EDD}" srcOrd="1" destOrd="0" presId="urn:microsoft.com/office/officeart/2008/layout/VerticalAccentList"/>
    <dgm:cxn modelId="{67C77D57-DF54-4E1B-959B-B6E9B916D6BF}" type="presParOf" srcId="{9B031127-8570-4C86-87EF-2A5333535B95}" destId="{65EA500A-73BE-477E-81DC-6BCBA66DD1D7}" srcOrd="2" destOrd="0" presId="urn:microsoft.com/office/officeart/2008/layout/VerticalAccentList"/>
    <dgm:cxn modelId="{906D5E42-BC06-4FDD-AA0F-19CF2D975198}" type="presParOf" srcId="{9B031127-8570-4C86-87EF-2A5333535B95}" destId="{8E615257-1018-488D-AD9D-88291D46F59A}" srcOrd="3" destOrd="0" presId="urn:microsoft.com/office/officeart/2008/layout/VerticalAccentList"/>
    <dgm:cxn modelId="{A4E11440-9832-42BA-ACB5-9E3003B57421}" type="presParOf" srcId="{9B031127-8570-4C86-87EF-2A5333535B95}" destId="{C86AD948-90A1-4BD8-ABF9-1881ECC9153D}" srcOrd="4" destOrd="0" presId="urn:microsoft.com/office/officeart/2008/layout/VerticalAccentList"/>
    <dgm:cxn modelId="{64D3D6EB-B7A5-467A-B5AD-482BD1AEC912}" type="presParOf" srcId="{9B031127-8570-4C86-87EF-2A5333535B95}" destId="{2727EB97-4903-4DC5-92E3-4BF08E525678}" srcOrd="5" destOrd="0" presId="urn:microsoft.com/office/officeart/2008/layout/VerticalAccentList"/>
    <dgm:cxn modelId="{27E2B9E9-1B05-4B74-BE3C-838A94DE3212}" type="presParOf" srcId="{9B031127-8570-4C86-87EF-2A5333535B95}" destId="{F5BE7C9D-4DA8-4B58-A45C-869884849936}" srcOrd="6" destOrd="0" presId="urn:microsoft.com/office/officeart/2008/layout/VerticalAccentList"/>
    <dgm:cxn modelId="{223EA655-8467-44F1-B430-C181CD7E9C44}" type="presParOf" srcId="{83CD62E5-026E-4B17-96BD-A6D63BA32650}" destId="{C2F344DC-9DB1-4F1B-9D58-6AFEC79B7D9C}" srcOrd="11" destOrd="0" presId="urn:microsoft.com/office/officeart/2008/layout/VerticalAccentList"/>
    <dgm:cxn modelId="{AA8A86C7-2318-4A44-88BD-DC0B2257E975}" type="presParOf" srcId="{83CD62E5-026E-4B17-96BD-A6D63BA32650}" destId="{628EBE37-BE4F-4FAA-8FB2-99C3C4CC0F0A}" srcOrd="12" destOrd="0" presId="urn:microsoft.com/office/officeart/2008/layout/VerticalAccentList"/>
    <dgm:cxn modelId="{16172DF9-9883-42DE-ACD0-5A6AB88A8D9F}" type="presParOf" srcId="{628EBE37-BE4F-4FAA-8FB2-99C3C4CC0F0A}" destId="{1994CA05-BD53-48DE-B360-5C4F9313F0EF}" srcOrd="0" destOrd="0" presId="urn:microsoft.com/office/officeart/2008/layout/VerticalAccentList"/>
    <dgm:cxn modelId="{6DC2778F-F3EA-4254-8831-B97541D7F819}" type="presParOf" srcId="{83CD62E5-026E-4B17-96BD-A6D63BA32650}" destId="{B6A3A6A8-682D-4117-99D7-3D42BE85FD3C}" srcOrd="13" destOrd="0" presId="urn:microsoft.com/office/officeart/2008/layout/VerticalAccentList"/>
    <dgm:cxn modelId="{B4E21EB2-F972-4498-9B28-B43CDCCEBE1D}" type="presParOf" srcId="{B6A3A6A8-682D-4117-99D7-3D42BE85FD3C}" destId="{26669C93-A32E-47FD-88DD-5B9680714734}" srcOrd="0" destOrd="0" presId="urn:microsoft.com/office/officeart/2008/layout/VerticalAccentList"/>
    <dgm:cxn modelId="{F9C5EC34-055D-436E-B63E-1F24D7093265}" type="presParOf" srcId="{B6A3A6A8-682D-4117-99D7-3D42BE85FD3C}" destId="{6C4A4755-2CEE-45B1-A178-AF2C63175AB7}" srcOrd="1" destOrd="0" presId="urn:microsoft.com/office/officeart/2008/layout/VerticalAccentList"/>
    <dgm:cxn modelId="{6D6748C7-C946-4EBA-AD94-957C92F85AFF}" type="presParOf" srcId="{B6A3A6A8-682D-4117-99D7-3D42BE85FD3C}" destId="{CBD02F9D-DDC3-41E8-B09A-0E8A5502B2CF}" srcOrd="2" destOrd="0" presId="urn:microsoft.com/office/officeart/2008/layout/VerticalAccentList"/>
    <dgm:cxn modelId="{8FF058C4-32CC-4580-BC8C-1E5864DF7847}" type="presParOf" srcId="{B6A3A6A8-682D-4117-99D7-3D42BE85FD3C}" destId="{B8FC42C6-3628-419A-99F2-3097E94E1919}" srcOrd="3" destOrd="0" presId="urn:microsoft.com/office/officeart/2008/layout/VerticalAccentList"/>
    <dgm:cxn modelId="{9CC550D2-AC5D-4C83-BD11-3C9C51C833A5}" type="presParOf" srcId="{B6A3A6A8-682D-4117-99D7-3D42BE85FD3C}" destId="{7908DEB9-9B09-45C0-81B7-C7BB30CCB3F1}" srcOrd="4" destOrd="0" presId="urn:microsoft.com/office/officeart/2008/layout/VerticalAccentList"/>
    <dgm:cxn modelId="{0ACBB159-0BAE-430F-9DBF-AC89D19500B7}" type="presParOf" srcId="{B6A3A6A8-682D-4117-99D7-3D42BE85FD3C}" destId="{AE319A2D-E401-4C2F-9854-49A02B172767}" srcOrd="5" destOrd="0" presId="urn:microsoft.com/office/officeart/2008/layout/VerticalAccentList"/>
    <dgm:cxn modelId="{C9858C23-1493-41F5-9AAA-E9FF084CCF7A}" type="presParOf" srcId="{B6A3A6A8-682D-4117-99D7-3D42BE85FD3C}" destId="{2F38F530-5284-4617-A475-F372398AFB66}" srcOrd="6" destOrd="0" presId="urn:microsoft.com/office/officeart/2008/layout/VerticalAccentList"/>
    <dgm:cxn modelId="{F0E56133-DA09-465E-B984-B42359AC9581}" type="presParOf" srcId="{83CD62E5-026E-4B17-96BD-A6D63BA32650}" destId="{E08D2C87-9DA5-46D0-A789-22E5A2DC56A4}" srcOrd="14" destOrd="0" presId="urn:microsoft.com/office/officeart/2008/layout/VerticalAccentList"/>
    <dgm:cxn modelId="{22D3B237-314F-47ED-BFE3-C6007DCB562D}" type="presParOf" srcId="{83CD62E5-026E-4B17-96BD-A6D63BA32650}" destId="{B1766667-7829-44EB-91C5-F68A7E4B89EC}" srcOrd="15" destOrd="0" presId="urn:microsoft.com/office/officeart/2008/layout/VerticalAccentList"/>
    <dgm:cxn modelId="{1D70CCA5-A92D-4F5D-9782-E7DB0D513090}" type="presParOf" srcId="{B1766667-7829-44EB-91C5-F68A7E4B89EC}" destId="{87A256BC-5D49-4DD9-BC70-DB2A546850D5}" srcOrd="0" destOrd="0" presId="urn:microsoft.com/office/officeart/2008/layout/VerticalAccentList"/>
    <dgm:cxn modelId="{AF7A3FF8-83C3-4BCB-937A-C2629AAE873C}" type="presParOf" srcId="{83CD62E5-026E-4B17-96BD-A6D63BA32650}" destId="{4BE215C9-1C31-42E6-B960-8DD0D279EF18}" srcOrd="16" destOrd="0" presId="urn:microsoft.com/office/officeart/2008/layout/VerticalAccentList"/>
    <dgm:cxn modelId="{965077C2-8085-4BD8-9BD8-8E38CB5B0234}" type="presParOf" srcId="{4BE215C9-1C31-42E6-B960-8DD0D279EF18}" destId="{4F1DAD10-AE5E-4481-ABE0-C418CA559E58}" srcOrd="0" destOrd="0" presId="urn:microsoft.com/office/officeart/2008/layout/VerticalAccentList"/>
    <dgm:cxn modelId="{C2B5A266-0590-49E6-A11F-7582DB80251E}" type="presParOf" srcId="{4BE215C9-1C31-42E6-B960-8DD0D279EF18}" destId="{EE69068B-C52D-41F7-AA13-A0DC1E137427}" srcOrd="1" destOrd="0" presId="urn:microsoft.com/office/officeart/2008/layout/VerticalAccentList"/>
    <dgm:cxn modelId="{F13E7D05-067B-47A3-9BDD-A7B05DB12055}" type="presParOf" srcId="{4BE215C9-1C31-42E6-B960-8DD0D279EF18}" destId="{283BED00-DD4E-4044-8033-0B83759D94A2}" srcOrd="2" destOrd="0" presId="urn:microsoft.com/office/officeart/2008/layout/VerticalAccentList"/>
    <dgm:cxn modelId="{329EF97E-EF3C-4FF6-BE47-96E87665D0A3}" type="presParOf" srcId="{4BE215C9-1C31-42E6-B960-8DD0D279EF18}" destId="{A9140059-F38E-44E5-89EE-39FB4EF419AC}" srcOrd="3" destOrd="0" presId="urn:microsoft.com/office/officeart/2008/layout/VerticalAccentList"/>
    <dgm:cxn modelId="{147C024E-286C-49E7-85B1-F4F2E97443A3}" type="presParOf" srcId="{4BE215C9-1C31-42E6-B960-8DD0D279EF18}" destId="{64B03789-38FF-44DD-8B1F-0AB9E7D1AFE3}" srcOrd="4" destOrd="0" presId="urn:microsoft.com/office/officeart/2008/layout/VerticalAccentList"/>
    <dgm:cxn modelId="{C0BA35DD-B2C6-4C37-A0C1-AD5947A9C257}" type="presParOf" srcId="{4BE215C9-1C31-42E6-B960-8DD0D279EF18}" destId="{F728952C-5FD3-4E07-A74F-FBB72BFACF32}" srcOrd="5" destOrd="0" presId="urn:microsoft.com/office/officeart/2008/layout/VerticalAccentList"/>
    <dgm:cxn modelId="{08411171-0ECB-40B4-BF88-CA236F45C0D0}" type="presParOf" srcId="{4BE215C9-1C31-42E6-B960-8DD0D279EF18}" destId="{AB548633-CE6C-45A2-B796-CCC42CD28A5B}" srcOrd="6" destOrd="0" presId="urn:microsoft.com/office/officeart/2008/layout/VerticalAccentList"/>
    <dgm:cxn modelId="{DEECFD9C-A485-41B4-9D98-C3CE214C9ED6}" type="presParOf" srcId="{83CD62E5-026E-4B17-96BD-A6D63BA32650}" destId="{3C79ECE9-9033-46BF-95BB-2BE6BDB4BDF4}" srcOrd="17" destOrd="0" presId="urn:microsoft.com/office/officeart/2008/layout/VerticalAccentList"/>
    <dgm:cxn modelId="{50856F6A-DACE-4755-9891-BF8110DE32FA}" type="presParOf" srcId="{83CD62E5-026E-4B17-96BD-A6D63BA32650}" destId="{B4F3DFB1-03BA-4400-BA40-FE565609B865}" srcOrd="18" destOrd="0" presId="urn:microsoft.com/office/officeart/2008/layout/VerticalAccentList"/>
    <dgm:cxn modelId="{66CA0D19-9FDC-4493-87D7-9DEDD5296C29}" type="presParOf" srcId="{B4F3DFB1-03BA-4400-BA40-FE565609B865}" destId="{C3216866-FB07-491B-9C25-772E89256FFF}" srcOrd="0" destOrd="0" presId="urn:microsoft.com/office/officeart/2008/layout/VerticalAccentList"/>
    <dgm:cxn modelId="{8DEF8A57-E158-40D9-90F0-AE03D291830C}" type="presParOf" srcId="{83CD62E5-026E-4B17-96BD-A6D63BA32650}" destId="{2AE23853-AC9A-46EB-A8D9-F9A7F74D5DED}" srcOrd="19" destOrd="0" presId="urn:microsoft.com/office/officeart/2008/layout/VerticalAccentList"/>
    <dgm:cxn modelId="{F3E72D7C-2C4B-4758-AB52-80D877FAADEF}" type="presParOf" srcId="{2AE23853-AC9A-46EB-A8D9-F9A7F74D5DED}" destId="{F01C0DEF-23E6-4042-8FD1-D052ECA28278}" srcOrd="0" destOrd="0" presId="urn:microsoft.com/office/officeart/2008/layout/VerticalAccentList"/>
    <dgm:cxn modelId="{4C8A24C0-03EA-4327-BAA7-54FF07D93E71}" type="presParOf" srcId="{2AE23853-AC9A-46EB-A8D9-F9A7F74D5DED}" destId="{41004C95-15A7-4605-B31D-BC32476823AB}" srcOrd="1" destOrd="0" presId="urn:microsoft.com/office/officeart/2008/layout/VerticalAccentList"/>
    <dgm:cxn modelId="{FDAF4121-2229-43ED-938D-7C992347154A}" type="presParOf" srcId="{2AE23853-AC9A-46EB-A8D9-F9A7F74D5DED}" destId="{51E2CED5-C435-47FE-B54A-54E38D8A988A}" srcOrd="2" destOrd="0" presId="urn:microsoft.com/office/officeart/2008/layout/VerticalAccentList"/>
    <dgm:cxn modelId="{6644911D-029B-41BC-B84B-7D3D96318070}" type="presParOf" srcId="{2AE23853-AC9A-46EB-A8D9-F9A7F74D5DED}" destId="{5617EEC7-74FF-4B61-B847-E734805F6B60}" srcOrd="3" destOrd="0" presId="urn:microsoft.com/office/officeart/2008/layout/VerticalAccentList"/>
    <dgm:cxn modelId="{72D6D717-6C7F-4FF2-AC50-26AA02FB9208}" type="presParOf" srcId="{2AE23853-AC9A-46EB-A8D9-F9A7F74D5DED}" destId="{BE266EE5-B254-4B90-AC08-1973EA80880A}" srcOrd="4" destOrd="0" presId="urn:microsoft.com/office/officeart/2008/layout/VerticalAccentList"/>
    <dgm:cxn modelId="{1D5D8E6F-06D0-496E-9AEF-25C81474A934}" type="presParOf" srcId="{2AE23853-AC9A-46EB-A8D9-F9A7F74D5DED}" destId="{CEB583F6-EA2B-4E55-9863-0CEE00D9791E}" srcOrd="5" destOrd="0" presId="urn:microsoft.com/office/officeart/2008/layout/VerticalAccentList"/>
    <dgm:cxn modelId="{AB7A0947-251B-4735-BDAE-18CA919CA3E3}" type="presParOf" srcId="{2AE23853-AC9A-46EB-A8D9-F9A7F74D5DED}" destId="{7D24F754-EDF5-4C93-AB20-0C64A6508388}"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CFB196-2A95-422D-9BF9-5746530E2C28}"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32D1B651-6176-4D4A-987D-F2AC2F11E40E}">
      <dgm:prSet custT="1"/>
      <dgm:spPr/>
      <dgm:t>
        <a:bodyPr/>
        <a:lstStyle/>
        <a:p>
          <a:r>
            <a:rPr lang="en-US" sz="1800" b="1" dirty="0">
              <a:solidFill>
                <a:schemeClr val="bg1">
                  <a:lumMod val="95000"/>
                  <a:lumOff val="5000"/>
                </a:schemeClr>
              </a:solidFill>
            </a:rPr>
            <a:t>Reviews with dual view</a:t>
          </a:r>
        </a:p>
      </dgm:t>
    </dgm:pt>
    <dgm:pt modelId="{5285E4C8-6AB9-4DE9-AB53-913C61DC6602}" type="parTrans" cxnId="{7C0540AD-1A0C-49DD-A344-99FBB8ABC316}">
      <dgm:prSet/>
      <dgm:spPr/>
      <dgm:t>
        <a:bodyPr/>
        <a:lstStyle/>
        <a:p>
          <a:endParaRPr lang="en-US"/>
        </a:p>
      </dgm:t>
    </dgm:pt>
    <dgm:pt modelId="{D9475280-8D0A-4B0E-AECF-9F30B9699579}" type="sibTrans" cxnId="{7C0540AD-1A0C-49DD-A344-99FBB8ABC316}">
      <dgm:prSet/>
      <dgm:spPr/>
      <dgm:t>
        <a:bodyPr/>
        <a:lstStyle/>
        <a:p>
          <a:endParaRPr lang="en-US"/>
        </a:p>
      </dgm:t>
    </dgm:pt>
    <dgm:pt modelId="{CFB8F18D-BE04-4172-B71B-C8A2AA03735A}">
      <dgm:prSet custT="1"/>
      <dgm:spPr/>
      <dgm:t>
        <a:bodyPr/>
        <a:lstStyle/>
        <a:p>
          <a:r>
            <a:rPr lang="en-US" sz="1800" b="1" dirty="0">
              <a:solidFill>
                <a:schemeClr val="bg1">
                  <a:lumMod val="95000"/>
                  <a:lumOff val="5000"/>
                </a:schemeClr>
              </a:solidFill>
            </a:rPr>
            <a:t>Reviews with same user promoting or demoting a particular brand</a:t>
          </a:r>
        </a:p>
      </dgm:t>
    </dgm:pt>
    <dgm:pt modelId="{7278DF27-AE51-4E1B-B30B-419EFA524680}" type="parTrans" cxnId="{E532AD92-F535-4080-9278-9DF92E1A74D8}">
      <dgm:prSet/>
      <dgm:spPr/>
      <dgm:t>
        <a:bodyPr/>
        <a:lstStyle/>
        <a:p>
          <a:endParaRPr lang="en-US"/>
        </a:p>
      </dgm:t>
    </dgm:pt>
    <dgm:pt modelId="{8723B0EA-3461-4B76-AAC2-5852E445391F}" type="sibTrans" cxnId="{E532AD92-F535-4080-9278-9DF92E1A74D8}">
      <dgm:prSet/>
      <dgm:spPr/>
      <dgm:t>
        <a:bodyPr/>
        <a:lstStyle/>
        <a:p>
          <a:endParaRPr lang="en-US"/>
        </a:p>
      </dgm:t>
    </dgm:pt>
    <dgm:pt modelId="{26C58815-3CD2-4142-9BA5-648E40267378}">
      <dgm:prSet custT="1"/>
      <dgm:spPr/>
      <dgm:t>
        <a:bodyPr/>
        <a:lstStyle/>
        <a:p>
          <a:r>
            <a:rPr lang="en-US" sz="1800" b="1" dirty="0">
              <a:solidFill>
                <a:schemeClr val="bg1">
                  <a:lumMod val="95000"/>
                  <a:lumOff val="5000"/>
                </a:schemeClr>
              </a:solidFill>
            </a:rPr>
            <a:t>Reviews in which person from same IP Address promoting or demoting a particular brand</a:t>
          </a:r>
        </a:p>
      </dgm:t>
    </dgm:pt>
    <dgm:pt modelId="{B604DDA1-513D-4DF2-B855-937BF5F24C99}" type="parTrans" cxnId="{011DF179-CF00-473F-80CC-9F00E3FD06D3}">
      <dgm:prSet/>
      <dgm:spPr/>
      <dgm:t>
        <a:bodyPr/>
        <a:lstStyle/>
        <a:p>
          <a:endParaRPr lang="en-US"/>
        </a:p>
      </dgm:t>
    </dgm:pt>
    <dgm:pt modelId="{42D38958-293B-4A37-B0AA-1C3043749BBF}" type="sibTrans" cxnId="{011DF179-CF00-473F-80CC-9F00E3FD06D3}">
      <dgm:prSet/>
      <dgm:spPr/>
      <dgm:t>
        <a:bodyPr/>
        <a:lstStyle/>
        <a:p>
          <a:endParaRPr lang="en-US"/>
        </a:p>
      </dgm:t>
    </dgm:pt>
    <dgm:pt modelId="{30D13489-1C49-4409-9D2F-D0BF8FBBAE37}">
      <dgm:prSet custT="1"/>
      <dgm:spPr/>
      <dgm:t>
        <a:bodyPr/>
        <a:lstStyle/>
        <a:p>
          <a:r>
            <a:rPr lang="en-US" sz="1800" b="1" dirty="0">
              <a:solidFill>
                <a:schemeClr val="bg1">
                  <a:lumMod val="95000"/>
                  <a:lumOff val="5000"/>
                </a:schemeClr>
              </a:solidFill>
            </a:rPr>
            <a:t>Reviews which are posted as spam by same person from same IP Address</a:t>
          </a:r>
        </a:p>
      </dgm:t>
    </dgm:pt>
    <dgm:pt modelId="{B3D92153-0D36-4682-ADB7-251FA98703C6}" type="parTrans" cxnId="{B3933CFD-A258-42A8-B23C-D12C3F63E5CA}">
      <dgm:prSet/>
      <dgm:spPr/>
      <dgm:t>
        <a:bodyPr/>
        <a:lstStyle/>
        <a:p>
          <a:endParaRPr lang="en-US"/>
        </a:p>
      </dgm:t>
    </dgm:pt>
    <dgm:pt modelId="{9915759D-9ABE-47EE-AA11-21A574A7A7D2}" type="sibTrans" cxnId="{B3933CFD-A258-42A8-B23C-D12C3F63E5CA}">
      <dgm:prSet/>
      <dgm:spPr/>
      <dgm:t>
        <a:bodyPr/>
        <a:lstStyle/>
        <a:p>
          <a:endParaRPr lang="en-US"/>
        </a:p>
      </dgm:t>
    </dgm:pt>
    <dgm:pt modelId="{9C98F91E-D13E-497A-8A05-E737F399AE7B}">
      <dgm:prSet custT="1"/>
      <dgm:spPr/>
      <dgm:t>
        <a:bodyPr/>
        <a:lstStyle/>
        <a:p>
          <a:r>
            <a:rPr lang="en-US" sz="1800" b="1" dirty="0">
              <a:solidFill>
                <a:schemeClr val="bg1">
                  <a:lumMod val="95000"/>
                  <a:lumOff val="5000"/>
                </a:schemeClr>
              </a:solidFill>
            </a:rPr>
            <a:t>Similar reviews posted in the same time interval</a:t>
          </a:r>
        </a:p>
      </dgm:t>
    </dgm:pt>
    <dgm:pt modelId="{9ADE0DE4-BD58-4A92-92CF-1366E7222A8B}" type="parTrans" cxnId="{EA14F406-C903-4580-8335-450E384AEE7C}">
      <dgm:prSet/>
      <dgm:spPr/>
      <dgm:t>
        <a:bodyPr/>
        <a:lstStyle/>
        <a:p>
          <a:endParaRPr lang="en-US"/>
        </a:p>
      </dgm:t>
    </dgm:pt>
    <dgm:pt modelId="{1CEBC68B-CDFB-4400-8CDF-83D23FE90210}" type="sibTrans" cxnId="{EA14F406-C903-4580-8335-450E384AEE7C}">
      <dgm:prSet/>
      <dgm:spPr/>
      <dgm:t>
        <a:bodyPr/>
        <a:lstStyle/>
        <a:p>
          <a:endParaRPr lang="en-US"/>
        </a:p>
      </dgm:t>
    </dgm:pt>
    <dgm:pt modelId="{5CDF6C98-AB47-4F03-A9C5-7B66DB76D34E}">
      <dgm:prSet custT="1"/>
      <dgm:spPr/>
      <dgm:t>
        <a:bodyPr/>
        <a:lstStyle/>
        <a:p>
          <a:r>
            <a:rPr lang="en-US" sz="1800" b="1" dirty="0">
              <a:solidFill>
                <a:schemeClr val="bg1">
                  <a:lumMod val="95000"/>
                  <a:lumOff val="5000"/>
                </a:schemeClr>
              </a:solidFill>
            </a:rPr>
            <a:t>Reviews in which reviewer is writing his own story</a:t>
          </a:r>
        </a:p>
      </dgm:t>
    </dgm:pt>
    <dgm:pt modelId="{A8D34934-0F12-4CBE-8ACC-9ADFDBB6A96E}" type="parTrans" cxnId="{3728F531-6EFA-48CA-9278-1D6A80933802}">
      <dgm:prSet/>
      <dgm:spPr/>
      <dgm:t>
        <a:bodyPr/>
        <a:lstStyle/>
        <a:p>
          <a:endParaRPr lang="en-US"/>
        </a:p>
      </dgm:t>
    </dgm:pt>
    <dgm:pt modelId="{3F9C00E6-9093-4887-A4D2-5F470B2E5EA5}" type="sibTrans" cxnId="{3728F531-6EFA-48CA-9278-1D6A80933802}">
      <dgm:prSet/>
      <dgm:spPr/>
      <dgm:t>
        <a:bodyPr/>
        <a:lstStyle/>
        <a:p>
          <a:endParaRPr lang="en-US"/>
        </a:p>
      </dgm:t>
    </dgm:pt>
    <dgm:pt modelId="{AF9611F5-F73C-48D1-A31B-1BE23FED2FAB}">
      <dgm:prSet custT="1"/>
      <dgm:spPr/>
      <dgm:t>
        <a:bodyPr/>
        <a:lstStyle/>
        <a:p>
          <a:r>
            <a:rPr lang="en-US" sz="1800" b="1" dirty="0">
              <a:solidFill>
                <a:schemeClr val="bg1">
                  <a:lumMod val="95000"/>
                  <a:lumOff val="5000"/>
                </a:schemeClr>
              </a:solidFill>
            </a:rPr>
            <a:t>Meaningless Texts in review</a:t>
          </a:r>
          <a:r>
            <a:rPr lang="en-US" sz="1200" b="1" dirty="0">
              <a:solidFill>
                <a:schemeClr val="bg1">
                  <a:lumMod val="95000"/>
                  <a:lumOff val="5000"/>
                </a:schemeClr>
              </a:solidFill>
            </a:rPr>
            <a:t>s</a:t>
          </a:r>
        </a:p>
      </dgm:t>
    </dgm:pt>
    <dgm:pt modelId="{F7856FF5-A07E-4A44-9586-320CC7969EDC}" type="parTrans" cxnId="{31D2E94F-8625-4BAB-98F8-F9DAB8D35BCF}">
      <dgm:prSet/>
      <dgm:spPr/>
      <dgm:t>
        <a:bodyPr/>
        <a:lstStyle/>
        <a:p>
          <a:endParaRPr lang="en-US"/>
        </a:p>
      </dgm:t>
    </dgm:pt>
    <dgm:pt modelId="{5522AD24-2BED-4FBE-86DE-451C67CE5725}" type="sibTrans" cxnId="{31D2E94F-8625-4BAB-98F8-F9DAB8D35BCF}">
      <dgm:prSet/>
      <dgm:spPr/>
      <dgm:t>
        <a:bodyPr/>
        <a:lstStyle/>
        <a:p>
          <a:endParaRPr lang="en-US"/>
        </a:p>
      </dgm:t>
    </dgm:pt>
    <dgm:pt modelId="{32484012-8507-4792-AA26-D987D7012235}" type="pres">
      <dgm:prSet presAssocID="{6ECFB196-2A95-422D-9BF9-5746530E2C28}" presName="Name0" presStyleCnt="0">
        <dgm:presLayoutVars>
          <dgm:chMax val="7"/>
          <dgm:chPref val="7"/>
          <dgm:dir/>
        </dgm:presLayoutVars>
      </dgm:prSet>
      <dgm:spPr/>
    </dgm:pt>
    <dgm:pt modelId="{F98FB190-A265-4D18-B411-7AD469D8B121}" type="pres">
      <dgm:prSet presAssocID="{6ECFB196-2A95-422D-9BF9-5746530E2C28}" presName="Name1" presStyleCnt="0"/>
      <dgm:spPr/>
    </dgm:pt>
    <dgm:pt modelId="{6B62A28E-5313-4B70-83B7-1DCB78D409F5}" type="pres">
      <dgm:prSet presAssocID="{6ECFB196-2A95-422D-9BF9-5746530E2C28}" presName="cycle" presStyleCnt="0"/>
      <dgm:spPr/>
    </dgm:pt>
    <dgm:pt modelId="{F7FA4969-2859-4465-BB51-545CBC1137D8}" type="pres">
      <dgm:prSet presAssocID="{6ECFB196-2A95-422D-9BF9-5746530E2C28}" presName="srcNode" presStyleLbl="node1" presStyleIdx="0" presStyleCnt="7"/>
      <dgm:spPr/>
    </dgm:pt>
    <dgm:pt modelId="{B9307390-8CCA-4DF3-89CF-0715E5B2E7B8}" type="pres">
      <dgm:prSet presAssocID="{6ECFB196-2A95-422D-9BF9-5746530E2C28}" presName="conn" presStyleLbl="parChTrans1D2" presStyleIdx="0" presStyleCnt="1"/>
      <dgm:spPr/>
    </dgm:pt>
    <dgm:pt modelId="{AA06137B-0B5F-4F14-A39E-FF55B8BC4475}" type="pres">
      <dgm:prSet presAssocID="{6ECFB196-2A95-422D-9BF9-5746530E2C28}" presName="extraNode" presStyleLbl="node1" presStyleIdx="0" presStyleCnt="7"/>
      <dgm:spPr/>
    </dgm:pt>
    <dgm:pt modelId="{418EAFD2-91A1-4248-8A70-F4411D99DB50}" type="pres">
      <dgm:prSet presAssocID="{6ECFB196-2A95-422D-9BF9-5746530E2C28}" presName="dstNode" presStyleLbl="node1" presStyleIdx="0" presStyleCnt="7"/>
      <dgm:spPr/>
    </dgm:pt>
    <dgm:pt modelId="{5E08AE18-35D9-4FA2-AB36-9CA727F409EC}" type="pres">
      <dgm:prSet presAssocID="{32D1B651-6176-4D4A-987D-F2AC2F11E40E}" presName="text_1" presStyleLbl="node1" presStyleIdx="0" presStyleCnt="7" custLinFactNeighborY="5247">
        <dgm:presLayoutVars>
          <dgm:bulletEnabled val="1"/>
        </dgm:presLayoutVars>
      </dgm:prSet>
      <dgm:spPr/>
    </dgm:pt>
    <dgm:pt modelId="{A8661DD9-B844-4FF5-92AA-37E91D4FE8F3}" type="pres">
      <dgm:prSet presAssocID="{32D1B651-6176-4D4A-987D-F2AC2F11E40E}" presName="accent_1" presStyleCnt="0"/>
      <dgm:spPr/>
    </dgm:pt>
    <dgm:pt modelId="{F36B3E85-2B95-431D-A21D-A5630AB53A9C}" type="pres">
      <dgm:prSet presAssocID="{32D1B651-6176-4D4A-987D-F2AC2F11E40E}" presName="accentRepeatNode" presStyleLbl="solidFgAcc1" presStyleIdx="0" presStyleCnt="7"/>
      <dgm:spPr/>
    </dgm:pt>
    <dgm:pt modelId="{58BE5ED1-7F77-473B-8641-4A3CFF27A26A}" type="pres">
      <dgm:prSet presAssocID="{CFB8F18D-BE04-4172-B71B-C8A2AA03735A}" presName="text_2" presStyleLbl="node1" presStyleIdx="1" presStyleCnt="7">
        <dgm:presLayoutVars>
          <dgm:bulletEnabled val="1"/>
        </dgm:presLayoutVars>
      </dgm:prSet>
      <dgm:spPr/>
    </dgm:pt>
    <dgm:pt modelId="{3BEA97DD-5A07-427C-98A0-B42660CDB24B}" type="pres">
      <dgm:prSet presAssocID="{CFB8F18D-BE04-4172-B71B-C8A2AA03735A}" presName="accent_2" presStyleCnt="0"/>
      <dgm:spPr/>
    </dgm:pt>
    <dgm:pt modelId="{FCF0A55D-8866-4749-B4D0-B7BBAC9DFE72}" type="pres">
      <dgm:prSet presAssocID="{CFB8F18D-BE04-4172-B71B-C8A2AA03735A}" presName="accentRepeatNode" presStyleLbl="solidFgAcc1" presStyleIdx="1" presStyleCnt="7"/>
      <dgm:spPr/>
    </dgm:pt>
    <dgm:pt modelId="{5A0D1080-C824-40F2-AE67-65840A416475}" type="pres">
      <dgm:prSet presAssocID="{26C58815-3CD2-4142-9BA5-648E40267378}" presName="text_3" presStyleLbl="node1" presStyleIdx="2" presStyleCnt="7">
        <dgm:presLayoutVars>
          <dgm:bulletEnabled val="1"/>
        </dgm:presLayoutVars>
      </dgm:prSet>
      <dgm:spPr/>
    </dgm:pt>
    <dgm:pt modelId="{F8931464-5551-480E-B649-657A088AE0D5}" type="pres">
      <dgm:prSet presAssocID="{26C58815-3CD2-4142-9BA5-648E40267378}" presName="accent_3" presStyleCnt="0"/>
      <dgm:spPr/>
    </dgm:pt>
    <dgm:pt modelId="{E0C4A3BA-C876-479E-887B-5D1407A3DBB1}" type="pres">
      <dgm:prSet presAssocID="{26C58815-3CD2-4142-9BA5-648E40267378}" presName="accentRepeatNode" presStyleLbl="solidFgAcc1" presStyleIdx="2" presStyleCnt="7"/>
      <dgm:spPr/>
    </dgm:pt>
    <dgm:pt modelId="{F2DD1D5F-96A9-4FC0-8604-BD487C3F148A}" type="pres">
      <dgm:prSet presAssocID="{30D13489-1C49-4409-9D2F-D0BF8FBBAE37}" presName="text_4" presStyleLbl="node1" presStyleIdx="3" presStyleCnt="7">
        <dgm:presLayoutVars>
          <dgm:bulletEnabled val="1"/>
        </dgm:presLayoutVars>
      </dgm:prSet>
      <dgm:spPr/>
    </dgm:pt>
    <dgm:pt modelId="{B39550E0-9461-4B45-8D3F-2ECECEAA6C96}" type="pres">
      <dgm:prSet presAssocID="{30D13489-1C49-4409-9D2F-D0BF8FBBAE37}" presName="accent_4" presStyleCnt="0"/>
      <dgm:spPr/>
    </dgm:pt>
    <dgm:pt modelId="{AE9E2CC6-007F-4D82-AA24-4BE4C1F5933A}" type="pres">
      <dgm:prSet presAssocID="{30D13489-1C49-4409-9D2F-D0BF8FBBAE37}" presName="accentRepeatNode" presStyleLbl="solidFgAcc1" presStyleIdx="3" presStyleCnt="7"/>
      <dgm:spPr/>
    </dgm:pt>
    <dgm:pt modelId="{136A9363-2274-4D79-9733-0FF380FFA7FB}" type="pres">
      <dgm:prSet presAssocID="{9C98F91E-D13E-497A-8A05-E737F399AE7B}" presName="text_5" presStyleLbl="node1" presStyleIdx="4" presStyleCnt="7">
        <dgm:presLayoutVars>
          <dgm:bulletEnabled val="1"/>
        </dgm:presLayoutVars>
      </dgm:prSet>
      <dgm:spPr/>
    </dgm:pt>
    <dgm:pt modelId="{4E4BF60F-75EE-4567-9AA1-9319F87E37AC}" type="pres">
      <dgm:prSet presAssocID="{9C98F91E-D13E-497A-8A05-E737F399AE7B}" presName="accent_5" presStyleCnt="0"/>
      <dgm:spPr/>
    </dgm:pt>
    <dgm:pt modelId="{9C3F50F1-843C-4D33-9DB1-193339538828}" type="pres">
      <dgm:prSet presAssocID="{9C98F91E-D13E-497A-8A05-E737F399AE7B}" presName="accentRepeatNode" presStyleLbl="solidFgAcc1" presStyleIdx="4" presStyleCnt="7"/>
      <dgm:spPr/>
    </dgm:pt>
    <dgm:pt modelId="{504EAE18-E6AC-427B-B2B2-1C3902C61120}" type="pres">
      <dgm:prSet presAssocID="{5CDF6C98-AB47-4F03-A9C5-7B66DB76D34E}" presName="text_6" presStyleLbl="node1" presStyleIdx="5" presStyleCnt="7">
        <dgm:presLayoutVars>
          <dgm:bulletEnabled val="1"/>
        </dgm:presLayoutVars>
      </dgm:prSet>
      <dgm:spPr/>
    </dgm:pt>
    <dgm:pt modelId="{CE17B0E0-1A35-48CA-AD28-33F016ACF7BF}" type="pres">
      <dgm:prSet presAssocID="{5CDF6C98-AB47-4F03-A9C5-7B66DB76D34E}" presName="accent_6" presStyleCnt="0"/>
      <dgm:spPr/>
    </dgm:pt>
    <dgm:pt modelId="{D709AC46-A89E-40CE-A068-1FFE7096958D}" type="pres">
      <dgm:prSet presAssocID="{5CDF6C98-AB47-4F03-A9C5-7B66DB76D34E}" presName="accentRepeatNode" presStyleLbl="solidFgAcc1" presStyleIdx="5" presStyleCnt="7"/>
      <dgm:spPr/>
    </dgm:pt>
    <dgm:pt modelId="{E3D06EE5-37E9-4847-A907-EB6610B6BDF0}" type="pres">
      <dgm:prSet presAssocID="{AF9611F5-F73C-48D1-A31B-1BE23FED2FAB}" presName="text_7" presStyleLbl="node1" presStyleIdx="6" presStyleCnt="7">
        <dgm:presLayoutVars>
          <dgm:bulletEnabled val="1"/>
        </dgm:presLayoutVars>
      </dgm:prSet>
      <dgm:spPr/>
    </dgm:pt>
    <dgm:pt modelId="{27AF1105-516D-4F02-82C3-01AE912A9973}" type="pres">
      <dgm:prSet presAssocID="{AF9611F5-F73C-48D1-A31B-1BE23FED2FAB}" presName="accent_7" presStyleCnt="0"/>
      <dgm:spPr/>
    </dgm:pt>
    <dgm:pt modelId="{B907B7CE-F6B6-428B-9B9C-BF216014E720}" type="pres">
      <dgm:prSet presAssocID="{AF9611F5-F73C-48D1-A31B-1BE23FED2FAB}" presName="accentRepeatNode" presStyleLbl="solidFgAcc1" presStyleIdx="6" presStyleCnt="7"/>
      <dgm:spPr/>
    </dgm:pt>
  </dgm:ptLst>
  <dgm:cxnLst>
    <dgm:cxn modelId="{EA14F406-C903-4580-8335-450E384AEE7C}" srcId="{6ECFB196-2A95-422D-9BF9-5746530E2C28}" destId="{9C98F91E-D13E-497A-8A05-E737F399AE7B}" srcOrd="4" destOrd="0" parTransId="{9ADE0DE4-BD58-4A92-92CF-1366E7222A8B}" sibTransId="{1CEBC68B-CDFB-4400-8CDF-83D23FE90210}"/>
    <dgm:cxn modelId="{F3A2F82D-FAFC-4083-80CD-C389EF6ECE42}" type="presOf" srcId="{9C98F91E-D13E-497A-8A05-E737F399AE7B}" destId="{136A9363-2274-4D79-9733-0FF380FFA7FB}" srcOrd="0" destOrd="0" presId="urn:microsoft.com/office/officeart/2008/layout/VerticalCurvedList"/>
    <dgm:cxn modelId="{3728F531-6EFA-48CA-9278-1D6A80933802}" srcId="{6ECFB196-2A95-422D-9BF9-5746530E2C28}" destId="{5CDF6C98-AB47-4F03-A9C5-7B66DB76D34E}" srcOrd="5" destOrd="0" parTransId="{A8D34934-0F12-4CBE-8ACC-9ADFDBB6A96E}" sibTransId="{3F9C00E6-9093-4887-A4D2-5F470B2E5EA5}"/>
    <dgm:cxn modelId="{88DD9C35-3D05-44BD-A2D0-2E2A94082F2C}" type="presOf" srcId="{D9475280-8D0A-4B0E-AECF-9F30B9699579}" destId="{B9307390-8CCA-4DF3-89CF-0715E5B2E7B8}" srcOrd="0" destOrd="0" presId="urn:microsoft.com/office/officeart/2008/layout/VerticalCurvedList"/>
    <dgm:cxn modelId="{4A702349-35E0-472C-8C99-B156AD82C10D}" type="presOf" srcId="{26C58815-3CD2-4142-9BA5-648E40267378}" destId="{5A0D1080-C824-40F2-AE67-65840A416475}" srcOrd="0" destOrd="0" presId="urn:microsoft.com/office/officeart/2008/layout/VerticalCurvedList"/>
    <dgm:cxn modelId="{155F8F6A-8213-49DA-8435-9C258C757051}" type="presOf" srcId="{AF9611F5-F73C-48D1-A31B-1BE23FED2FAB}" destId="{E3D06EE5-37E9-4847-A907-EB6610B6BDF0}" srcOrd="0" destOrd="0" presId="urn:microsoft.com/office/officeart/2008/layout/VerticalCurvedList"/>
    <dgm:cxn modelId="{A9183E4E-B54F-441B-9E07-B131E979C2F6}" type="presOf" srcId="{6ECFB196-2A95-422D-9BF9-5746530E2C28}" destId="{32484012-8507-4792-AA26-D987D7012235}" srcOrd="0" destOrd="0" presId="urn:microsoft.com/office/officeart/2008/layout/VerticalCurvedList"/>
    <dgm:cxn modelId="{31D2E94F-8625-4BAB-98F8-F9DAB8D35BCF}" srcId="{6ECFB196-2A95-422D-9BF9-5746530E2C28}" destId="{AF9611F5-F73C-48D1-A31B-1BE23FED2FAB}" srcOrd="6" destOrd="0" parTransId="{F7856FF5-A07E-4A44-9586-320CC7969EDC}" sibTransId="{5522AD24-2BED-4FBE-86DE-451C67CE5725}"/>
    <dgm:cxn modelId="{75006070-561A-4746-94EC-57644D0B5977}" type="presOf" srcId="{CFB8F18D-BE04-4172-B71B-C8A2AA03735A}" destId="{58BE5ED1-7F77-473B-8641-4A3CFF27A26A}" srcOrd="0" destOrd="0" presId="urn:microsoft.com/office/officeart/2008/layout/VerticalCurvedList"/>
    <dgm:cxn modelId="{011DF179-CF00-473F-80CC-9F00E3FD06D3}" srcId="{6ECFB196-2A95-422D-9BF9-5746530E2C28}" destId="{26C58815-3CD2-4142-9BA5-648E40267378}" srcOrd="2" destOrd="0" parTransId="{B604DDA1-513D-4DF2-B855-937BF5F24C99}" sibTransId="{42D38958-293B-4A37-B0AA-1C3043749BBF}"/>
    <dgm:cxn modelId="{8CBA7887-6759-4DE4-BDC3-E609B0D749A7}" type="presOf" srcId="{5CDF6C98-AB47-4F03-A9C5-7B66DB76D34E}" destId="{504EAE18-E6AC-427B-B2B2-1C3902C61120}" srcOrd="0" destOrd="0" presId="urn:microsoft.com/office/officeart/2008/layout/VerticalCurvedList"/>
    <dgm:cxn modelId="{F5D9EE88-607A-4CD0-B5FB-F1A99FAC1D9C}" type="presOf" srcId="{32D1B651-6176-4D4A-987D-F2AC2F11E40E}" destId="{5E08AE18-35D9-4FA2-AB36-9CA727F409EC}" srcOrd="0" destOrd="0" presId="urn:microsoft.com/office/officeart/2008/layout/VerticalCurvedList"/>
    <dgm:cxn modelId="{E532AD92-F535-4080-9278-9DF92E1A74D8}" srcId="{6ECFB196-2A95-422D-9BF9-5746530E2C28}" destId="{CFB8F18D-BE04-4172-B71B-C8A2AA03735A}" srcOrd="1" destOrd="0" parTransId="{7278DF27-AE51-4E1B-B30B-419EFA524680}" sibTransId="{8723B0EA-3461-4B76-AAC2-5852E445391F}"/>
    <dgm:cxn modelId="{38AA0793-3B13-4263-ADE3-A106753F1A32}" type="presOf" srcId="{30D13489-1C49-4409-9D2F-D0BF8FBBAE37}" destId="{F2DD1D5F-96A9-4FC0-8604-BD487C3F148A}" srcOrd="0" destOrd="0" presId="urn:microsoft.com/office/officeart/2008/layout/VerticalCurvedList"/>
    <dgm:cxn modelId="{7C0540AD-1A0C-49DD-A344-99FBB8ABC316}" srcId="{6ECFB196-2A95-422D-9BF9-5746530E2C28}" destId="{32D1B651-6176-4D4A-987D-F2AC2F11E40E}" srcOrd="0" destOrd="0" parTransId="{5285E4C8-6AB9-4DE9-AB53-913C61DC6602}" sibTransId="{D9475280-8D0A-4B0E-AECF-9F30B9699579}"/>
    <dgm:cxn modelId="{B3933CFD-A258-42A8-B23C-D12C3F63E5CA}" srcId="{6ECFB196-2A95-422D-9BF9-5746530E2C28}" destId="{30D13489-1C49-4409-9D2F-D0BF8FBBAE37}" srcOrd="3" destOrd="0" parTransId="{B3D92153-0D36-4682-ADB7-251FA98703C6}" sibTransId="{9915759D-9ABE-47EE-AA11-21A574A7A7D2}"/>
    <dgm:cxn modelId="{25441AC9-6F3D-4C4A-96D6-1D3861E21994}" type="presParOf" srcId="{32484012-8507-4792-AA26-D987D7012235}" destId="{F98FB190-A265-4D18-B411-7AD469D8B121}" srcOrd="0" destOrd="0" presId="urn:microsoft.com/office/officeart/2008/layout/VerticalCurvedList"/>
    <dgm:cxn modelId="{1BB75544-53FA-45F2-BDAA-4299F391FE0F}" type="presParOf" srcId="{F98FB190-A265-4D18-B411-7AD469D8B121}" destId="{6B62A28E-5313-4B70-83B7-1DCB78D409F5}" srcOrd="0" destOrd="0" presId="urn:microsoft.com/office/officeart/2008/layout/VerticalCurvedList"/>
    <dgm:cxn modelId="{240949F6-5366-4AA4-B545-C58FDDEA5178}" type="presParOf" srcId="{6B62A28E-5313-4B70-83B7-1DCB78D409F5}" destId="{F7FA4969-2859-4465-BB51-545CBC1137D8}" srcOrd="0" destOrd="0" presId="urn:microsoft.com/office/officeart/2008/layout/VerticalCurvedList"/>
    <dgm:cxn modelId="{ABB0291A-7B83-4463-88E7-FD6DA43B27FC}" type="presParOf" srcId="{6B62A28E-5313-4B70-83B7-1DCB78D409F5}" destId="{B9307390-8CCA-4DF3-89CF-0715E5B2E7B8}" srcOrd="1" destOrd="0" presId="urn:microsoft.com/office/officeart/2008/layout/VerticalCurvedList"/>
    <dgm:cxn modelId="{3EFB4626-53AC-465A-9B6E-A4786AD80E97}" type="presParOf" srcId="{6B62A28E-5313-4B70-83B7-1DCB78D409F5}" destId="{AA06137B-0B5F-4F14-A39E-FF55B8BC4475}" srcOrd="2" destOrd="0" presId="urn:microsoft.com/office/officeart/2008/layout/VerticalCurvedList"/>
    <dgm:cxn modelId="{3474A787-2D2D-4EF3-A7BE-659155477E5C}" type="presParOf" srcId="{6B62A28E-5313-4B70-83B7-1DCB78D409F5}" destId="{418EAFD2-91A1-4248-8A70-F4411D99DB50}" srcOrd="3" destOrd="0" presId="urn:microsoft.com/office/officeart/2008/layout/VerticalCurvedList"/>
    <dgm:cxn modelId="{B8E2EBA8-87C8-43E4-81F1-727E56773343}" type="presParOf" srcId="{F98FB190-A265-4D18-B411-7AD469D8B121}" destId="{5E08AE18-35D9-4FA2-AB36-9CA727F409EC}" srcOrd="1" destOrd="0" presId="urn:microsoft.com/office/officeart/2008/layout/VerticalCurvedList"/>
    <dgm:cxn modelId="{E4BC4619-6C21-453E-A456-24CB9973D51B}" type="presParOf" srcId="{F98FB190-A265-4D18-B411-7AD469D8B121}" destId="{A8661DD9-B844-4FF5-92AA-37E91D4FE8F3}" srcOrd="2" destOrd="0" presId="urn:microsoft.com/office/officeart/2008/layout/VerticalCurvedList"/>
    <dgm:cxn modelId="{788D8B8A-6567-4DB7-9B17-37B509472E17}" type="presParOf" srcId="{A8661DD9-B844-4FF5-92AA-37E91D4FE8F3}" destId="{F36B3E85-2B95-431D-A21D-A5630AB53A9C}" srcOrd="0" destOrd="0" presId="urn:microsoft.com/office/officeart/2008/layout/VerticalCurvedList"/>
    <dgm:cxn modelId="{F0413767-CBE7-45BE-AF91-EED077095930}" type="presParOf" srcId="{F98FB190-A265-4D18-B411-7AD469D8B121}" destId="{58BE5ED1-7F77-473B-8641-4A3CFF27A26A}" srcOrd="3" destOrd="0" presId="urn:microsoft.com/office/officeart/2008/layout/VerticalCurvedList"/>
    <dgm:cxn modelId="{484B5845-3C5C-44EB-BC0F-90D4B7F14299}" type="presParOf" srcId="{F98FB190-A265-4D18-B411-7AD469D8B121}" destId="{3BEA97DD-5A07-427C-98A0-B42660CDB24B}" srcOrd="4" destOrd="0" presId="urn:microsoft.com/office/officeart/2008/layout/VerticalCurvedList"/>
    <dgm:cxn modelId="{97B2C516-A5F1-4043-8043-999D97068823}" type="presParOf" srcId="{3BEA97DD-5A07-427C-98A0-B42660CDB24B}" destId="{FCF0A55D-8866-4749-B4D0-B7BBAC9DFE72}" srcOrd="0" destOrd="0" presId="urn:microsoft.com/office/officeart/2008/layout/VerticalCurvedList"/>
    <dgm:cxn modelId="{7607DACD-6B80-40B5-8D04-6F43BF75AE89}" type="presParOf" srcId="{F98FB190-A265-4D18-B411-7AD469D8B121}" destId="{5A0D1080-C824-40F2-AE67-65840A416475}" srcOrd="5" destOrd="0" presId="urn:microsoft.com/office/officeart/2008/layout/VerticalCurvedList"/>
    <dgm:cxn modelId="{9E0AACC2-4327-4356-966B-B81226099DE2}" type="presParOf" srcId="{F98FB190-A265-4D18-B411-7AD469D8B121}" destId="{F8931464-5551-480E-B649-657A088AE0D5}" srcOrd="6" destOrd="0" presId="urn:microsoft.com/office/officeart/2008/layout/VerticalCurvedList"/>
    <dgm:cxn modelId="{60799CEA-96EC-41C0-9EC4-FD641C4BD122}" type="presParOf" srcId="{F8931464-5551-480E-B649-657A088AE0D5}" destId="{E0C4A3BA-C876-479E-887B-5D1407A3DBB1}" srcOrd="0" destOrd="0" presId="urn:microsoft.com/office/officeart/2008/layout/VerticalCurvedList"/>
    <dgm:cxn modelId="{BD4D75E1-FE5C-445C-994F-51FE77E4FEA9}" type="presParOf" srcId="{F98FB190-A265-4D18-B411-7AD469D8B121}" destId="{F2DD1D5F-96A9-4FC0-8604-BD487C3F148A}" srcOrd="7" destOrd="0" presId="urn:microsoft.com/office/officeart/2008/layout/VerticalCurvedList"/>
    <dgm:cxn modelId="{D076290E-CB56-45C9-95B7-02CED992C48B}" type="presParOf" srcId="{F98FB190-A265-4D18-B411-7AD469D8B121}" destId="{B39550E0-9461-4B45-8D3F-2ECECEAA6C96}" srcOrd="8" destOrd="0" presId="urn:microsoft.com/office/officeart/2008/layout/VerticalCurvedList"/>
    <dgm:cxn modelId="{8E6767D6-6AEC-4354-A9B1-D70895AF2398}" type="presParOf" srcId="{B39550E0-9461-4B45-8D3F-2ECECEAA6C96}" destId="{AE9E2CC6-007F-4D82-AA24-4BE4C1F5933A}" srcOrd="0" destOrd="0" presId="urn:microsoft.com/office/officeart/2008/layout/VerticalCurvedList"/>
    <dgm:cxn modelId="{F786FBA9-D4C5-417E-B032-A55BDEE45AD6}" type="presParOf" srcId="{F98FB190-A265-4D18-B411-7AD469D8B121}" destId="{136A9363-2274-4D79-9733-0FF380FFA7FB}" srcOrd="9" destOrd="0" presId="urn:microsoft.com/office/officeart/2008/layout/VerticalCurvedList"/>
    <dgm:cxn modelId="{5C30AA29-5B0E-4C33-8642-BC8551ADDFC1}" type="presParOf" srcId="{F98FB190-A265-4D18-B411-7AD469D8B121}" destId="{4E4BF60F-75EE-4567-9AA1-9319F87E37AC}" srcOrd="10" destOrd="0" presId="urn:microsoft.com/office/officeart/2008/layout/VerticalCurvedList"/>
    <dgm:cxn modelId="{B60B69E4-5330-41C0-ACB7-C9FC93B06E5A}" type="presParOf" srcId="{4E4BF60F-75EE-4567-9AA1-9319F87E37AC}" destId="{9C3F50F1-843C-4D33-9DB1-193339538828}" srcOrd="0" destOrd="0" presId="urn:microsoft.com/office/officeart/2008/layout/VerticalCurvedList"/>
    <dgm:cxn modelId="{6C94F789-79B7-464C-9C71-3FD615BEA15A}" type="presParOf" srcId="{F98FB190-A265-4D18-B411-7AD469D8B121}" destId="{504EAE18-E6AC-427B-B2B2-1C3902C61120}" srcOrd="11" destOrd="0" presId="urn:microsoft.com/office/officeart/2008/layout/VerticalCurvedList"/>
    <dgm:cxn modelId="{089A0F8C-F44E-4277-8AB5-8A105C597D1E}" type="presParOf" srcId="{F98FB190-A265-4D18-B411-7AD469D8B121}" destId="{CE17B0E0-1A35-48CA-AD28-33F016ACF7BF}" srcOrd="12" destOrd="0" presId="urn:microsoft.com/office/officeart/2008/layout/VerticalCurvedList"/>
    <dgm:cxn modelId="{2988C62E-3004-468C-9AB7-9F3B5F79DEF2}" type="presParOf" srcId="{CE17B0E0-1A35-48CA-AD28-33F016ACF7BF}" destId="{D709AC46-A89E-40CE-A068-1FFE7096958D}" srcOrd="0" destOrd="0" presId="urn:microsoft.com/office/officeart/2008/layout/VerticalCurvedList"/>
    <dgm:cxn modelId="{FE1A9CD6-52A4-4B41-9D8D-53DF03D291F5}" type="presParOf" srcId="{F98FB190-A265-4D18-B411-7AD469D8B121}" destId="{E3D06EE5-37E9-4847-A907-EB6610B6BDF0}" srcOrd="13" destOrd="0" presId="urn:microsoft.com/office/officeart/2008/layout/VerticalCurvedList"/>
    <dgm:cxn modelId="{CA0B9E39-37D1-4602-9B63-DD321A04BB8B}" type="presParOf" srcId="{F98FB190-A265-4D18-B411-7AD469D8B121}" destId="{27AF1105-516D-4F02-82C3-01AE912A9973}" srcOrd="14" destOrd="0" presId="urn:microsoft.com/office/officeart/2008/layout/VerticalCurvedList"/>
    <dgm:cxn modelId="{C60F9647-B742-4087-B04B-949CFC448FF3}" type="presParOf" srcId="{27AF1105-516D-4F02-82C3-01AE912A9973}" destId="{B907B7CE-F6B6-428B-9B9C-BF216014E72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1CF16-8749-49DB-B9DB-01E1D9FE557C}">
      <dsp:nvSpPr>
        <dsp:cNvPr id="0" name=""/>
        <dsp:cNvSpPr/>
      </dsp:nvSpPr>
      <dsp:spPr>
        <a:xfrm>
          <a:off x="238852" y="105942"/>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Sentimental Analysis</a:t>
          </a:r>
        </a:p>
      </dsp:txBody>
      <dsp:txXfrm>
        <a:off x="238852" y="105942"/>
        <a:ext cx="4299342" cy="390849"/>
      </dsp:txXfrm>
    </dsp:sp>
    <dsp:sp modelId="{09079843-BC4E-4A95-BF37-FCCCD359EDF0}">
      <dsp:nvSpPr>
        <dsp:cNvPr id="0" name=""/>
        <dsp:cNvSpPr/>
      </dsp:nvSpPr>
      <dsp:spPr>
        <a:xfrm>
          <a:off x="23885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7869744-2B28-4A2C-AC9D-41C3D220AE54}">
      <dsp:nvSpPr>
        <dsp:cNvPr id="0" name=""/>
        <dsp:cNvSpPr/>
      </dsp:nvSpPr>
      <dsp:spPr>
        <a:xfrm>
          <a:off x="84553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DB07366-8205-4D5F-8503-015C6114B108}">
      <dsp:nvSpPr>
        <dsp:cNvPr id="0" name=""/>
        <dsp:cNvSpPr/>
      </dsp:nvSpPr>
      <dsp:spPr>
        <a:xfrm>
          <a:off x="145222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B9B2EC-3A04-4877-B0B7-E6630B9001D8}">
      <dsp:nvSpPr>
        <dsp:cNvPr id="0" name=""/>
        <dsp:cNvSpPr/>
      </dsp:nvSpPr>
      <dsp:spPr>
        <a:xfrm>
          <a:off x="205890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F9E6AB-ABC1-4132-A444-FA9E918BF8A3}">
      <dsp:nvSpPr>
        <dsp:cNvPr id="0" name=""/>
        <dsp:cNvSpPr/>
      </dsp:nvSpPr>
      <dsp:spPr>
        <a:xfrm>
          <a:off x="266559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A9A7C20-25EB-40DA-9764-E0445CBF6DCB}">
      <dsp:nvSpPr>
        <dsp:cNvPr id="0" name=""/>
        <dsp:cNvSpPr/>
      </dsp:nvSpPr>
      <dsp:spPr>
        <a:xfrm>
          <a:off x="3272277"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425AEC-F6F8-4230-AF3A-3D8A15AFE437}">
      <dsp:nvSpPr>
        <dsp:cNvPr id="0" name=""/>
        <dsp:cNvSpPr/>
      </dsp:nvSpPr>
      <dsp:spPr>
        <a:xfrm>
          <a:off x="3878962" y="496791"/>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6948E9A-E17D-4878-A326-8CEA877C8240}">
      <dsp:nvSpPr>
        <dsp:cNvPr id="0" name=""/>
        <dsp:cNvSpPr/>
      </dsp:nvSpPr>
      <dsp:spPr>
        <a:xfrm>
          <a:off x="238852" y="674528"/>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Opinion Mining</a:t>
          </a:r>
        </a:p>
      </dsp:txBody>
      <dsp:txXfrm>
        <a:off x="238852" y="674528"/>
        <a:ext cx="4299342" cy="390849"/>
      </dsp:txXfrm>
    </dsp:sp>
    <dsp:sp modelId="{B668951B-4F19-4148-8834-65B8A459EAAA}">
      <dsp:nvSpPr>
        <dsp:cNvPr id="0" name=""/>
        <dsp:cNvSpPr/>
      </dsp:nvSpPr>
      <dsp:spPr>
        <a:xfrm>
          <a:off x="23885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6062141-CBF3-4727-BC47-331D17BD0679}">
      <dsp:nvSpPr>
        <dsp:cNvPr id="0" name=""/>
        <dsp:cNvSpPr/>
      </dsp:nvSpPr>
      <dsp:spPr>
        <a:xfrm>
          <a:off x="84553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D53BE46-5E08-4E87-8B03-844029846A8D}">
      <dsp:nvSpPr>
        <dsp:cNvPr id="0" name=""/>
        <dsp:cNvSpPr/>
      </dsp:nvSpPr>
      <dsp:spPr>
        <a:xfrm>
          <a:off x="145222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8A77638-D2D7-49A4-86B7-4324AB18340B}">
      <dsp:nvSpPr>
        <dsp:cNvPr id="0" name=""/>
        <dsp:cNvSpPr/>
      </dsp:nvSpPr>
      <dsp:spPr>
        <a:xfrm>
          <a:off x="205890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91F39EB-9FE6-46FC-A5CD-F210FA334CFE}">
      <dsp:nvSpPr>
        <dsp:cNvPr id="0" name=""/>
        <dsp:cNvSpPr/>
      </dsp:nvSpPr>
      <dsp:spPr>
        <a:xfrm>
          <a:off x="266559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927C390-A94D-4904-9542-B7BF13C2979A}">
      <dsp:nvSpPr>
        <dsp:cNvPr id="0" name=""/>
        <dsp:cNvSpPr/>
      </dsp:nvSpPr>
      <dsp:spPr>
        <a:xfrm>
          <a:off x="3272277"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E0108A-9D51-48C4-BDAA-32418AB2C8DF}">
      <dsp:nvSpPr>
        <dsp:cNvPr id="0" name=""/>
        <dsp:cNvSpPr/>
      </dsp:nvSpPr>
      <dsp:spPr>
        <a:xfrm>
          <a:off x="3878962" y="106537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B1AFC0-FF5A-47C6-95FB-5D0AE413E8D6}">
      <dsp:nvSpPr>
        <dsp:cNvPr id="0" name=""/>
        <dsp:cNvSpPr/>
      </dsp:nvSpPr>
      <dsp:spPr>
        <a:xfrm>
          <a:off x="238852" y="1243114"/>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Content Similarity</a:t>
          </a:r>
        </a:p>
      </dsp:txBody>
      <dsp:txXfrm>
        <a:off x="238852" y="1243114"/>
        <a:ext cx="4299342" cy="390849"/>
      </dsp:txXfrm>
    </dsp:sp>
    <dsp:sp modelId="{ED6B716A-75B0-4CD7-AEAF-57B332CBC437}">
      <dsp:nvSpPr>
        <dsp:cNvPr id="0" name=""/>
        <dsp:cNvSpPr/>
      </dsp:nvSpPr>
      <dsp:spPr>
        <a:xfrm>
          <a:off x="23885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712AAC5-E0F6-40F4-AE48-D5EA16372D31}">
      <dsp:nvSpPr>
        <dsp:cNvPr id="0" name=""/>
        <dsp:cNvSpPr/>
      </dsp:nvSpPr>
      <dsp:spPr>
        <a:xfrm>
          <a:off x="84553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6CACE1-1024-41EE-9BF7-8DD630A442CB}">
      <dsp:nvSpPr>
        <dsp:cNvPr id="0" name=""/>
        <dsp:cNvSpPr/>
      </dsp:nvSpPr>
      <dsp:spPr>
        <a:xfrm>
          <a:off x="145222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1B4ECEA-7735-44A5-8A59-9654E54C671F}">
      <dsp:nvSpPr>
        <dsp:cNvPr id="0" name=""/>
        <dsp:cNvSpPr/>
      </dsp:nvSpPr>
      <dsp:spPr>
        <a:xfrm>
          <a:off x="205890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066073-5A32-47C2-9D83-B66F930FFB9B}">
      <dsp:nvSpPr>
        <dsp:cNvPr id="0" name=""/>
        <dsp:cNvSpPr/>
      </dsp:nvSpPr>
      <dsp:spPr>
        <a:xfrm>
          <a:off x="266559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081239-CB90-4E06-BAE3-F1906FCAA071}">
      <dsp:nvSpPr>
        <dsp:cNvPr id="0" name=""/>
        <dsp:cNvSpPr/>
      </dsp:nvSpPr>
      <dsp:spPr>
        <a:xfrm>
          <a:off x="3272277"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04DE19C-CAE3-4BE8-833C-FC5787D8EAB0}">
      <dsp:nvSpPr>
        <dsp:cNvPr id="0" name=""/>
        <dsp:cNvSpPr/>
      </dsp:nvSpPr>
      <dsp:spPr>
        <a:xfrm>
          <a:off x="3878962" y="1633964"/>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A3B2202-7A8B-4D86-9A5B-22D56F9ED765}">
      <dsp:nvSpPr>
        <dsp:cNvPr id="0" name=""/>
        <dsp:cNvSpPr/>
      </dsp:nvSpPr>
      <dsp:spPr>
        <a:xfrm>
          <a:off x="238852" y="1811700"/>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Latent Symantec analysis (LSA)</a:t>
          </a:r>
        </a:p>
      </dsp:txBody>
      <dsp:txXfrm>
        <a:off x="238852" y="1811700"/>
        <a:ext cx="4299342" cy="390849"/>
      </dsp:txXfrm>
    </dsp:sp>
    <dsp:sp modelId="{CC4466D1-012E-4F26-A335-A9AC5323EB87}">
      <dsp:nvSpPr>
        <dsp:cNvPr id="0" name=""/>
        <dsp:cNvSpPr/>
      </dsp:nvSpPr>
      <dsp:spPr>
        <a:xfrm>
          <a:off x="23885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37EF2E0-2E3C-4514-BE11-568713705EDD}">
      <dsp:nvSpPr>
        <dsp:cNvPr id="0" name=""/>
        <dsp:cNvSpPr/>
      </dsp:nvSpPr>
      <dsp:spPr>
        <a:xfrm>
          <a:off x="84553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5EA500A-73BE-477E-81DC-6BCBA66DD1D7}">
      <dsp:nvSpPr>
        <dsp:cNvPr id="0" name=""/>
        <dsp:cNvSpPr/>
      </dsp:nvSpPr>
      <dsp:spPr>
        <a:xfrm>
          <a:off x="145222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E615257-1018-488D-AD9D-88291D46F59A}">
      <dsp:nvSpPr>
        <dsp:cNvPr id="0" name=""/>
        <dsp:cNvSpPr/>
      </dsp:nvSpPr>
      <dsp:spPr>
        <a:xfrm>
          <a:off x="205890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86AD948-90A1-4BD8-ABF9-1881ECC9153D}">
      <dsp:nvSpPr>
        <dsp:cNvPr id="0" name=""/>
        <dsp:cNvSpPr/>
      </dsp:nvSpPr>
      <dsp:spPr>
        <a:xfrm>
          <a:off x="266559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727EB97-4903-4DC5-92E3-4BF08E525678}">
      <dsp:nvSpPr>
        <dsp:cNvPr id="0" name=""/>
        <dsp:cNvSpPr/>
      </dsp:nvSpPr>
      <dsp:spPr>
        <a:xfrm>
          <a:off x="3272277"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5BE7C9D-4DA8-4B58-A45C-869884849936}">
      <dsp:nvSpPr>
        <dsp:cNvPr id="0" name=""/>
        <dsp:cNvSpPr/>
      </dsp:nvSpPr>
      <dsp:spPr>
        <a:xfrm>
          <a:off x="3878962" y="2202550"/>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994CA05-BD53-48DE-B360-5C4F9313F0EF}">
      <dsp:nvSpPr>
        <dsp:cNvPr id="0" name=""/>
        <dsp:cNvSpPr/>
      </dsp:nvSpPr>
      <dsp:spPr>
        <a:xfrm>
          <a:off x="238852" y="2380286"/>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Python</a:t>
          </a:r>
        </a:p>
      </dsp:txBody>
      <dsp:txXfrm>
        <a:off x="238852" y="2380286"/>
        <a:ext cx="4299342" cy="390849"/>
      </dsp:txXfrm>
    </dsp:sp>
    <dsp:sp modelId="{26669C93-A32E-47FD-88DD-5B9680714734}">
      <dsp:nvSpPr>
        <dsp:cNvPr id="0" name=""/>
        <dsp:cNvSpPr/>
      </dsp:nvSpPr>
      <dsp:spPr>
        <a:xfrm>
          <a:off x="23885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C4A4755-2CEE-45B1-A178-AF2C63175AB7}">
      <dsp:nvSpPr>
        <dsp:cNvPr id="0" name=""/>
        <dsp:cNvSpPr/>
      </dsp:nvSpPr>
      <dsp:spPr>
        <a:xfrm>
          <a:off x="84553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BD02F9D-DDC3-41E8-B09A-0E8A5502B2CF}">
      <dsp:nvSpPr>
        <dsp:cNvPr id="0" name=""/>
        <dsp:cNvSpPr/>
      </dsp:nvSpPr>
      <dsp:spPr>
        <a:xfrm>
          <a:off x="145222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8FC42C6-3628-419A-99F2-3097E94E1919}">
      <dsp:nvSpPr>
        <dsp:cNvPr id="0" name=""/>
        <dsp:cNvSpPr/>
      </dsp:nvSpPr>
      <dsp:spPr>
        <a:xfrm>
          <a:off x="205890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908DEB9-9B09-45C0-81B7-C7BB30CCB3F1}">
      <dsp:nvSpPr>
        <dsp:cNvPr id="0" name=""/>
        <dsp:cNvSpPr/>
      </dsp:nvSpPr>
      <dsp:spPr>
        <a:xfrm>
          <a:off x="266559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E319A2D-E401-4C2F-9854-49A02B172767}">
      <dsp:nvSpPr>
        <dsp:cNvPr id="0" name=""/>
        <dsp:cNvSpPr/>
      </dsp:nvSpPr>
      <dsp:spPr>
        <a:xfrm>
          <a:off x="3272277"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F38F530-5284-4617-A475-F372398AFB66}">
      <dsp:nvSpPr>
        <dsp:cNvPr id="0" name=""/>
        <dsp:cNvSpPr/>
      </dsp:nvSpPr>
      <dsp:spPr>
        <a:xfrm>
          <a:off x="3878962" y="2771136"/>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A256BC-5D49-4DD9-BC70-DB2A546850D5}">
      <dsp:nvSpPr>
        <dsp:cNvPr id="0" name=""/>
        <dsp:cNvSpPr/>
      </dsp:nvSpPr>
      <dsp:spPr>
        <a:xfrm>
          <a:off x="238852" y="2948873"/>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latin typeface="Calibri Light" panose="020F0302020204030204"/>
            </a:rPr>
            <a:t>GitHub</a:t>
          </a:r>
          <a:endParaRPr lang="en-US" sz="1800" kern="1200" dirty="0"/>
        </a:p>
      </dsp:txBody>
      <dsp:txXfrm>
        <a:off x="238852" y="2948873"/>
        <a:ext cx="4299342" cy="390849"/>
      </dsp:txXfrm>
    </dsp:sp>
    <dsp:sp modelId="{4F1DAD10-AE5E-4481-ABE0-C418CA559E58}">
      <dsp:nvSpPr>
        <dsp:cNvPr id="0" name=""/>
        <dsp:cNvSpPr/>
      </dsp:nvSpPr>
      <dsp:spPr>
        <a:xfrm>
          <a:off x="23885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E69068B-C52D-41F7-AA13-A0DC1E137427}">
      <dsp:nvSpPr>
        <dsp:cNvPr id="0" name=""/>
        <dsp:cNvSpPr/>
      </dsp:nvSpPr>
      <dsp:spPr>
        <a:xfrm>
          <a:off x="84553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83BED00-DD4E-4044-8033-0B83759D94A2}">
      <dsp:nvSpPr>
        <dsp:cNvPr id="0" name=""/>
        <dsp:cNvSpPr/>
      </dsp:nvSpPr>
      <dsp:spPr>
        <a:xfrm>
          <a:off x="145222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9140059-F38E-44E5-89EE-39FB4EF419AC}">
      <dsp:nvSpPr>
        <dsp:cNvPr id="0" name=""/>
        <dsp:cNvSpPr/>
      </dsp:nvSpPr>
      <dsp:spPr>
        <a:xfrm>
          <a:off x="205890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4B03789-38FF-44DD-8B1F-0AB9E7D1AFE3}">
      <dsp:nvSpPr>
        <dsp:cNvPr id="0" name=""/>
        <dsp:cNvSpPr/>
      </dsp:nvSpPr>
      <dsp:spPr>
        <a:xfrm>
          <a:off x="266559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728952C-5FD3-4E07-A74F-FBB72BFACF32}">
      <dsp:nvSpPr>
        <dsp:cNvPr id="0" name=""/>
        <dsp:cNvSpPr/>
      </dsp:nvSpPr>
      <dsp:spPr>
        <a:xfrm>
          <a:off x="3272277"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548633-CE6C-45A2-B796-CCC42CD28A5B}">
      <dsp:nvSpPr>
        <dsp:cNvPr id="0" name=""/>
        <dsp:cNvSpPr/>
      </dsp:nvSpPr>
      <dsp:spPr>
        <a:xfrm>
          <a:off x="3878962" y="3339722"/>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3216866-FB07-491B-9C25-772E89256FFF}">
      <dsp:nvSpPr>
        <dsp:cNvPr id="0" name=""/>
        <dsp:cNvSpPr/>
      </dsp:nvSpPr>
      <dsp:spPr>
        <a:xfrm>
          <a:off x="238852" y="3517459"/>
          <a:ext cx="4299342" cy="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defRPr cap="all"/>
          </a:pPr>
          <a:r>
            <a:rPr lang="en-US" sz="1800" kern="1200" dirty="0"/>
            <a:t>Django</a:t>
          </a:r>
        </a:p>
      </dsp:txBody>
      <dsp:txXfrm>
        <a:off x="238852" y="3517459"/>
        <a:ext cx="4299342" cy="390849"/>
      </dsp:txXfrm>
    </dsp:sp>
    <dsp:sp modelId="{F01C0DEF-23E6-4042-8FD1-D052ECA28278}">
      <dsp:nvSpPr>
        <dsp:cNvPr id="0" name=""/>
        <dsp:cNvSpPr/>
      </dsp:nvSpPr>
      <dsp:spPr>
        <a:xfrm>
          <a:off x="23885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1004C95-15A7-4605-B31D-BC32476823AB}">
      <dsp:nvSpPr>
        <dsp:cNvPr id="0" name=""/>
        <dsp:cNvSpPr/>
      </dsp:nvSpPr>
      <dsp:spPr>
        <a:xfrm>
          <a:off x="84553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1E2CED5-C435-47FE-B54A-54E38D8A988A}">
      <dsp:nvSpPr>
        <dsp:cNvPr id="0" name=""/>
        <dsp:cNvSpPr/>
      </dsp:nvSpPr>
      <dsp:spPr>
        <a:xfrm>
          <a:off x="145222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617EEC7-74FF-4B61-B847-E734805F6B60}">
      <dsp:nvSpPr>
        <dsp:cNvPr id="0" name=""/>
        <dsp:cNvSpPr/>
      </dsp:nvSpPr>
      <dsp:spPr>
        <a:xfrm>
          <a:off x="205890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E266EE5-B254-4B90-AC08-1973EA80880A}">
      <dsp:nvSpPr>
        <dsp:cNvPr id="0" name=""/>
        <dsp:cNvSpPr/>
      </dsp:nvSpPr>
      <dsp:spPr>
        <a:xfrm>
          <a:off x="266559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EB583F6-EA2B-4E55-9863-0CEE00D9791E}">
      <dsp:nvSpPr>
        <dsp:cNvPr id="0" name=""/>
        <dsp:cNvSpPr/>
      </dsp:nvSpPr>
      <dsp:spPr>
        <a:xfrm>
          <a:off x="3272277"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D24F754-EDF5-4C93-AB20-0C64A6508388}">
      <dsp:nvSpPr>
        <dsp:cNvPr id="0" name=""/>
        <dsp:cNvSpPr/>
      </dsp:nvSpPr>
      <dsp:spPr>
        <a:xfrm>
          <a:off x="3878962" y="3908308"/>
          <a:ext cx="573245" cy="95540"/>
        </a:xfrm>
        <a:prstGeom prst="parallelogram">
          <a:avLst>
            <a:gd name="adj" fmla="val 14084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07390-8CCA-4DF3-89CF-0715E5B2E7B8}">
      <dsp:nvSpPr>
        <dsp:cNvPr id="0" name=""/>
        <dsp:cNvSpPr/>
      </dsp:nvSpPr>
      <dsp:spPr>
        <a:xfrm>
          <a:off x="-5989161" y="-917059"/>
          <a:ext cx="7134465" cy="7134465"/>
        </a:xfrm>
        <a:prstGeom prst="blockArc">
          <a:avLst>
            <a:gd name="adj1" fmla="val 18900000"/>
            <a:gd name="adj2" fmla="val 2700000"/>
            <a:gd name="adj3" fmla="val 303"/>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08AE18-35D9-4FA2-AB36-9CA727F409EC}">
      <dsp:nvSpPr>
        <dsp:cNvPr id="0" name=""/>
        <dsp:cNvSpPr/>
      </dsp:nvSpPr>
      <dsp:spPr>
        <a:xfrm>
          <a:off x="371819" y="266228"/>
          <a:ext cx="10516367" cy="481695"/>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with dual view</a:t>
          </a:r>
        </a:p>
      </dsp:txBody>
      <dsp:txXfrm>
        <a:off x="371819" y="266228"/>
        <a:ext cx="10516367" cy="481695"/>
      </dsp:txXfrm>
    </dsp:sp>
    <dsp:sp modelId="{F36B3E85-2B95-431D-A21D-A5630AB53A9C}">
      <dsp:nvSpPr>
        <dsp:cNvPr id="0" name=""/>
        <dsp:cNvSpPr/>
      </dsp:nvSpPr>
      <dsp:spPr>
        <a:xfrm>
          <a:off x="70759" y="180741"/>
          <a:ext cx="602119" cy="602119"/>
        </a:xfrm>
        <a:prstGeom prst="ellipse">
          <a:avLst/>
        </a:prstGeom>
        <a:solidFill>
          <a:schemeClr val="lt1">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BE5ED1-7F77-473B-8641-4A3CFF27A26A}">
      <dsp:nvSpPr>
        <dsp:cNvPr id="0" name=""/>
        <dsp:cNvSpPr/>
      </dsp:nvSpPr>
      <dsp:spPr>
        <a:xfrm>
          <a:off x="808037" y="963920"/>
          <a:ext cx="10080148" cy="481695"/>
        </a:xfrm>
        <a:prstGeom prst="rect">
          <a:avLst/>
        </a:prstGeom>
        <a:solidFill>
          <a:schemeClr val="accent1">
            <a:shade val="50000"/>
            <a:hueOff val="151375"/>
            <a:satOff val="-3777"/>
            <a:lumOff val="13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with same user promoting or demoting a particular brand</a:t>
          </a:r>
        </a:p>
      </dsp:txBody>
      <dsp:txXfrm>
        <a:off x="808037" y="963920"/>
        <a:ext cx="10080148" cy="481695"/>
      </dsp:txXfrm>
    </dsp:sp>
    <dsp:sp modelId="{FCF0A55D-8866-4749-B4D0-B7BBAC9DFE72}">
      <dsp:nvSpPr>
        <dsp:cNvPr id="0" name=""/>
        <dsp:cNvSpPr/>
      </dsp:nvSpPr>
      <dsp:spPr>
        <a:xfrm>
          <a:off x="506978" y="903708"/>
          <a:ext cx="602119" cy="602119"/>
        </a:xfrm>
        <a:prstGeom prst="ellipse">
          <a:avLst/>
        </a:prstGeom>
        <a:solidFill>
          <a:schemeClr val="lt1">
            <a:hueOff val="0"/>
            <a:satOff val="0"/>
            <a:lumOff val="0"/>
            <a:alphaOff val="0"/>
          </a:schemeClr>
        </a:solidFill>
        <a:ln w="12700" cap="flat" cmpd="sng" algn="ctr">
          <a:solidFill>
            <a:schemeClr val="accent1">
              <a:shade val="50000"/>
              <a:hueOff val="151375"/>
              <a:satOff val="-3777"/>
              <a:lumOff val="132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D1080-C824-40F2-AE67-65840A416475}">
      <dsp:nvSpPr>
        <dsp:cNvPr id="0" name=""/>
        <dsp:cNvSpPr/>
      </dsp:nvSpPr>
      <dsp:spPr>
        <a:xfrm>
          <a:off x="1047083" y="1686358"/>
          <a:ext cx="9841103" cy="481695"/>
        </a:xfrm>
        <a:prstGeom prst="rect">
          <a:avLst/>
        </a:prstGeom>
        <a:solidFill>
          <a:schemeClr val="accent1">
            <a:shade val="50000"/>
            <a:hueOff val="302751"/>
            <a:satOff val="-7553"/>
            <a:lumOff val="26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in which person from same IP Address promoting or demoting a particular brand</a:t>
          </a:r>
        </a:p>
      </dsp:txBody>
      <dsp:txXfrm>
        <a:off x="1047083" y="1686358"/>
        <a:ext cx="9841103" cy="481695"/>
      </dsp:txXfrm>
    </dsp:sp>
    <dsp:sp modelId="{E0C4A3BA-C876-479E-887B-5D1407A3DBB1}">
      <dsp:nvSpPr>
        <dsp:cNvPr id="0" name=""/>
        <dsp:cNvSpPr/>
      </dsp:nvSpPr>
      <dsp:spPr>
        <a:xfrm>
          <a:off x="746023" y="1626146"/>
          <a:ext cx="602119" cy="602119"/>
        </a:xfrm>
        <a:prstGeom prst="ellipse">
          <a:avLst/>
        </a:prstGeom>
        <a:solidFill>
          <a:schemeClr val="lt1">
            <a:hueOff val="0"/>
            <a:satOff val="0"/>
            <a:lumOff val="0"/>
            <a:alphaOff val="0"/>
          </a:schemeClr>
        </a:solidFill>
        <a:ln w="12700" cap="flat" cmpd="sng" algn="ctr">
          <a:solidFill>
            <a:schemeClr val="accent1">
              <a:shade val="50000"/>
              <a:hueOff val="302751"/>
              <a:satOff val="-7553"/>
              <a:lumOff val="26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DD1D5F-96A9-4FC0-8604-BD487C3F148A}">
      <dsp:nvSpPr>
        <dsp:cNvPr id="0" name=""/>
        <dsp:cNvSpPr/>
      </dsp:nvSpPr>
      <dsp:spPr>
        <a:xfrm>
          <a:off x="1123408" y="2409325"/>
          <a:ext cx="9764778" cy="481695"/>
        </a:xfrm>
        <a:prstGeom prst="rect">
          <a:avLst/>
        </a:prstGeom>
        <a:solidFill>
          <a:schemeClr val="accent1">
            <a:shade val="50000"/>
            <a:hueOff val="454126"/>
            <a:satOff val="-11330"/>
            <a:lumOff val="396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which are posted as spam by same person from same IP Address</a:t>
          </a:r>
        </a:p>
      </dsp:txBody>
      <dsp:txXfrm>
        <a:off x="1123408" y="2409325"/>
        <a:ext cx="9764778" cy="481695"/>
      </dsp:txXfrm>
    </dsp:sp>
    <dsp:sp modelId="{AE9E2CC6-007F-4D82-AA24-4BE4C1F5933A}">
      <dsp:nvSpPr>
        <dsp:cNvPr id="0" name=""/>
        <dsp:cNvSpPr/>
      </dsp:nvSpPr>
      <dsp:spPr>
        <a:xfrm>
          <a:off x="822348" y="2349113"/>
          <a:ext cx="602119" cy="602119"/>
        </a:xfrm>
        <a:prstGeom prst="ellipse">
          <a:avLst/>
        </a:prstGeom>
        <a:solidFill>
          <a:schemeClr val="lt1">
            <a:hueOff val="0"/>
            <a:satOff val="0"/>
            <a:lumOff val="0"/>
            <a:alphaOff val="0"/>
          </a:schemeClr>
        </a:solidFill>
        <a:ln w="12700" cap="flat" cmpd="sng" algn="ctr">
          <a:solidFill>
            <a:schemeClr val="accent1">
              <a:shade val="50000"/>
              <a:hueOff val="454126"/>
              <a:satOff val="-11330"/>
              <a:lumOff val="396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6A9363-2274-4D79-9733-0FF380FFA7FB}">
      <dsp:nvSpPr>
        <dsp:cNvPr id="0" name=""/>
        <dsp:cNvSpPr/>
      </dsp:nvSpPr>
      <dsp:spPr>
        <a:xfrm>
          <a:off x="1047083" y="3132292"/>
          <a:ext cx="9841103" cy="481695"/>
        </a:xfrm>
        <a:prstGeom prst="rect">
          <a:avLst/>
        </a:prstGeom>
        <a:solidFill>
          <a:schemeClr val="accent1">
            <a:shade val="50000"/>
            <a:hueOff val="454126"/>
            <a:satOff val="-11330"/>
            <a:lumOff val="396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Similar reviews posted in the same time interval</a:t>
          </a:r>
        </a:p>
      </dsp:txBody>
      <dsp:txXfrm>
        <a:off x="1047083" y="3132292"/>
        <a:ext cx="9841103" cy="481695"/>
      </dsp:txXfrm>
    </dsp:sp>
    <dsp:sp modelId="{9C3F50F1-843C-4D33-9DB1-193339538828}">
      <dsp:nvSpPr>
        <dsp:cNvPr id="0" name=""/>
        <dsp:cNvSpPr/>
      </dsp:nvSpPr>
      <dsp:spPr>
        <a:xfrm>
          <a:off x="746023" y="3072080"/>
          <a:ext cx="602119" cy="602119"/>
        </a:xfrm>
        <a:prstGeom prst="ellipse">
          <a:avLst/>
        </a:prstGeom>
        <a:solidFill>
          <a:schemeClr val="lt1">
            <a:hueOff val="0"/>
            <a:satOff val="0"/>
            <a:lumOff val="0"/>
            <a:alphaOff val="0"/>
          </a:schemeClr>
        </a:solidFill>
        <a:ln w="12700" cap="flat" cmpd="sng" algn="ctr">
          <a:solidFill>
            <a:schemeClr val="accent1">
              <a:shade val="50000"/>
              <a:hueOff val="454126"/>
              <a:satOff val="-11330"/>
              <a:lumOff val="396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4EAE18-E6AC-427B-B2B2-1C3902C61120}">
      <dsp:nvSpPr>
        <dsp:cNvPr id="0" name=""/>
        <dsp:cNvSpPr/>
      </dsp:nvSpPr>
      <dsp:spPr>
        <a:xfrm>
          <a:off x="808037" y="3854729"/>
          <a:ext cx="10080148" cy="481695"/>
        </a:xfrm>
        <a:prstGeom prst="rect">
          <a:avLst/>
        </a:prstGeom>
        <a:solidFill>
          <a:schemeClr val="accent1">
            <a:shade val="50000"/>
            <a:hueOff val="302751"/>
            <a:satOff val="-7553"/>
            <a:lumOff val="26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Reviews in which reviewer is writing his own story</a:t>
          </a:r>
        </a:p>
      </dsp:txBody>
      <dsp:txXfrm>
        <a:off x="808037" y="3854729"/>
        <a:ext cx="10080148" cy="481695"/>
      </dsp:txXfrm>
    </dsp:sp>
    <dsp:sp modelId="{D709AC46-A89E-40CE-A068-1FFE7096958D}">
      <dsp:nvSpPr>
        <dsp:cNvPr id="0" name=""/>
        <dsp:cNvSpPr/>
      </dsp:nvSpPr>
      <dsp:spPr>
        <a:xfrm>
          <a:off x="506978" y="3794517"/>
          <a:ext cx="602119" cy="602119"/>
        </a:xfrm>
        <a:prstGeom prst="ellipse">
          <a:avLst/>
        </a:prstGeom>
        <a:solidFill>
          <a:schemeClr val="lt1">
            <a:hueOff val="0"/>
            <a:satOff val="0"/>
            <a:lumOff val="0"/>
            <a:alphaOff val="0"/>
          </a:schemeClr>
        </a:solidFill>
        <a:ln w="12700" cap="flat" cmpd="sng" algn="ctr">
          <a:solidFill>
            <a:schemeClr val="accent1">
              <a:shade val="50000"/>
              <a:hueOff val="302751"/>
              <a:satOff val="-7553"/>
              <a:lumOff val="26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06EE5-37E9-4847-A907-EB6610B6BDF0}">
      <dsp:nvSpPr>
        <dsp:cNvPr id="0" name=""/>
        <dsp:cNvSpPr/>
      </dsp:nvSpPr>
      <dsp:spPr>
        <a:xfrm>
          <a:off x="371819" y="4577696"/>
          <a:ext cx="10516367" cy="481695"/>
        </a:xfrm>
        <a:prstGeom prst="rect">
          <a:avLst/>
        </a:prstGeom>
        <a:solidFill>
          <a:schemeClr val="accent1">
            <a:shade val="50000"/>
            <a:hueOff val="151375"/>
            <a:satOff val="-3777"/>
            <a:lumOff val="13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34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lumMod val="95000"/>
                  <a:lumOff val="5000"/>
                </a:schemeClr>
              </a:solidFill>
            </a:rPr>
            <a:t>Meaningless Texts in review</a:t>
          </a:r>
          <a:r>
            <a:rPr lang="en-US" sz="1200" b="1" kern="1200" dirty="0">
              <a:solidFill>
                <a:schemeClr val="bg1">
                  <a:lumMod val="95000"/>
                  <a:lumOff val="5000"/>
                </a:schemeClr>
              </a:solidFill>
            </a:rPr>
            <a:t>s</a:t>
          </a:r>
        </a:p>
      </dsp:txBody>
      <dsp:txXfrm>
        <a:off x="371819" y="4577696"/>
        <a:ext cx="10516367" cy="481695"/>
      </dsp:txXfrm>
    </dsp:sp>
    <dsp:sp modelId="{B907B7CE-F6B6-428B-9B9C-BF216014E720}">
      <dsp:nvSpPr>
        <dsp:cNvPr id="0" name=""/>
        <dsp:cNvSpPr/>
      </dsp:nvSpPr>
      <dsp:spPr>
        <a:xfrm>
          <a:off x="70759" y="4517484"/>
          <a:ext cx="602119" cy="602119"/>
        </a:xfrm>
        <a:prstGeom prst="ellipse">
          <a:avLst/>
        </a:prstGeom>
        <a:solidFill>
          <a:schemeClr val="lt1">
            <a:hueOff val="0"/>
            <a:satOff val="0"/>
            <a:lumOff val="0"/>
            <a:alphaOff val="0"/>
          </a:schemeClr>
        </a:solidFill>
        <a:ln w="12700" cap="flat" cmpd="sng" algn="ctr">
          <a:solidFill>
            <a:schemeClr val="accent1">
              <a:shade val="50000"/>
              <a:hueOff val="151375"/>
              <a:satOff val="-3777"/>
              <a:lumOff val="1321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DBA9E-64DC-4453-9039-38C95AACADE9}"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6C460-F9FA-48DB-B60B-4156E8F3233C}" type="slidenum">
              <a:rPr lang="en-US" smtClean="0"/>
              <a:t>‹#›</a:t>
            </a:fld>
            <a:endParaRPr lang="en-US"/>
          </a:p>
        </p:txBody>
      </p:sp>
    </p:spTree>
    <p:extLst>
      <p:ext uri="{BB962C8B-B14F-4D97-AF65-F5344CB8AC3E}">
        <p14:creationId xmlns:p14="http://schemas.microsoft.com/office/powerpoint/2010/main" val="359347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6C460-F9FA-48DB-B60B-4156E8F3233C}" type="slidenum">
              <a:rPr lang="en-US" smtClean="0"/>
              <a:t>3</a:t>
            </a:fld>
            <a:endParaRPr lang="en-US"/>
          </a:p>
        </p:txBody>
      </p:sp>
    </p:spTree>
    <p:extLst>
      <p:ext uri="{BB962C8B-B14F-4D97-AF65-F5344CB8AC3E}">
        <p14:creationId xmlns:p14="http://schemas.microsoft.com/office/powerpoint/2010/main" val="151983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9084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493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281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9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4722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8892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236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993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8477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48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074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2020008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apicciano.commons.gc.cuny.edu/2018/12/27/artificial-intelligence-and-machine-learning-take-a-step-forward-with-deep-minds-alphazero/" TargetMode="External"/><Relationship Id="rId4" Type="http://schemas.openxmlformats.org/officeDocument/2006/relationships/diagramLayout" Target="../diagrams/layout1.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3.wdp"/><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privateinternetaccess.com/blog/benefits-of-protecting-your-ip-address/" TargetMode="Externa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prophotostock.deviantart.com/art/Binary-Technology-and-Business-42499852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83790" y="268063"/>
            <a:ext cx="8873857" cy="3160937"/>
          </a:xfrm>
        </p:spPr>
        <p:txBody>
          <a:bodyPr>
            <a:normAutofit/>
          </a:bodyPr>
          <a:lstStyle/>
          <a:p>
            <a:pPr algn="l"/>
            <a:r>
              <a:rPr lang="en-US" sz="6400" b="1" dirty="0">
                <a:highlight>
                  <a:srgbClr val="000000"/>
                </a:highlight>
                <a:latin typeface="Adobe Fan Heiti Std B" panose="020B0700000000000000" pitchFamily="34" charset="-128"/>
                <a:ea typeface="Adobe Fan Heiti Std B" panose="020B0700000000000000" pitchFamily="34" charset="-128"/>
                <a:cs typeface="+mj-lt"/>
              </a:rPr>
              <a:t>Fake Product Review Monitoring System</a:t>
            </a:r>
            <a:br>
              <a:rPr lang="en-US" sz="6400" b="1" dirty="0">
                <a:highlight>
                  <a:srgbClr val="000000"/>
                </a:highlight>
                <a:latin typeface="Adobe Fan Heiti Std B" panose="020B0700000000000000" pitchFamily="34" charset="-128"/>
                <a:ea typeface="Adobe Fan Heiti Std B" panose="020B0700000000000000" pitchFamily="34" charset="-128"/>
                <a:cs typeface="+mj-lt"/>
              </a:rPr>
            </a:br>
            <a:r>
              <a:rPr lang="en-US" sz="6400" b="1" dirty="0">
                <a:highlight>
                  <a:srgbClr val="000000"/>
                </a:highlight>
                <a:latin typeface="Adobe Fan Heiti Std B" panose="020B0700000000000000" pitchFamily="34" charset="-128"/>
                <a:ea typeface="Adobe Fan Heiti Std B" panose="020B0700000000000000" pitchFamily="34" charset="-128"/>
                <a:cs typeface="+mj-lt"/>
              </a:rPr>
              <a:t>AIDI 2005-Capstone II</a:t>
            </a:r>
            <a:endParaRPr lang="en-US" sz="6400" b="1" dirty="0">
              <a:highlight>
                <a:srgbClr val="000000"/>
              </a:highlight>
              <a:latin typeface="Adobe Fan Heiti Std B" panose="020B0700000000000000" pitchFamily="34" charset="-128"/>
              <a:ea typeface="Adobe Fan Heiti Std B" panose="020B0700000000000000" pitchFamily="34" charset="-128"/>
              <a:cs typeface="Calibri Light"/>
            </a:endParaRPr>
          </a:p>
        </p:txBody>
      </p:sp>
      <p:sp>
        <p:nvSpPr>
          <p:cNvPr id="3" name="Subtitle 2"/>
          <p:cNvSpPr>
            <a:spLocks noGrp="1"/>
          </p:cNvSpPr>
          <p:nvPr>
            <p:ph type="subTitle" idx="1"/>
          </p:nvPr>
        </p:nvSpPr>
        <p:spPr>
          <a:xfrm>
            <a:off x="1374371" y="4007706"/>
            <a:ext cx="10239590" cy="2525449"/>
          </a:xfrm>
        </p:spPr>
        <p:txBody>
          <a:bodyPr vert="horz" lIns="91440" tIns="45720" rIns="91440" bIns="45720" rtlCol="0" anchor="t">
            <a:noAutofit/>
          </a:bodyPr>
          <a:lstStyle/>
          <a:p>
            <a:pPr algn="r"/>
            <a:r>
              <a:rPr lang="en-US" sz="2000" b="1" dirty="0">
                <a:latin typeface="Arial Nova"/>
                <a:cs typeface="Calibri"/>
              </a:rPr>
              <a:t>Presented by-</a:t>
            </a:r>
            <a:endParaRPr lang="en-US" sz="2000" b="1" dirty="0">
              <a:latin typeface="Arial Nova"/>
            </a:endParaRPr>
          </a:p>
          <a:p>
            <a:pPr algn="r"/>
            <a:r>
              <a:rPr lang="en-US" sz="2000" b="1" dirty="0" err="1">
                <a:latin typeface="Arial Nova"/>
                <a:cs typeface="Calibri"/>
              </a:rPr>
              <a:t>Guramrit</a:t>
            </a:r>
            <a:r>
              <a:rPr lang="en-US" sz="2000" b="1" dirty="0">
                <a:latin typeface="Arial Nova"/>
                <a:cs typeface="Calibri"/>
              </a:rPr>
              <a:t> Kaur    </a:t>
            </a:r>
            <a:r>
              <a:rPr lang="en-US" sz="2000" b="1" i="1" dirty="0">
                <a:latin typeface="Arial Nova"/>
                <a:cs typeface="Calibri"/>
              </a:rPr>
              <a:t>100891229</a:t>
            </a:r>
            <a:r>
              <a:rPr lang="en-US" sz="2000" b="1" dirty="0">
                <a:latin typeface="Arial Nova"/>
                <a:cs typeface="Calibri"/>
              </a:rPr>
              <a:t> </a:t>
            </a:r>
          </a:p>
          <a:p>
            <a:pPr algn="r"/>
            <a:r>
              <a:rPr lang="en-US" sz="2000" b="1" dirty="0" err="1">
                <a:latin typeface="Arial Nova"/>
                <a:cs typeface="Calibri"/>
              </a:rPr>
              <a:t>Priya</a:t>
            </a:r>
            <a:r>
              <a:rPr lang="en-US" sz="2000" b="1" dirty="0">
                <a:latin typeface="Arial Nova"/>
                <a:cs typeface="Calibri"/>
              </a:rPr>
              <a:t> </a:t>
            </a:r>
            <a:r>
              <a:rPr lang="en-US" sz="2000" b="1" dirty="0" err="1">
                <a:latin typeface="Arial Nova"/>
                <a:cs typeface="Calibri"/>
              </a:rPr>
              <a:t>Bhavana</a:t>
            </a:r>
            <a:r>
              <a:rPr lang="en-US" sz="2000" b="1" dirty="0">
                <a:latin typeface="Arial Nova"/>
                <a:cs typeface="Calibri"/>
              </a:rPr>
              <a:t> Ravi    </a:t>
            </a:r>
            <a:r>
              <a:rPr lang="en-US" sz="2000" b="1" i="1" dirty="0">
                <a:latin typeface="Arial Nova"/>
                <a:cs typeface="Calibri"/>
              </a:rPr>
              <a:t>100904860</a:t>
            </a:r>
            <a:endParaRPr lang="en-US" sz="2000" b="1" dirty="0">
              <a:latin typeface="Arial Nova"/>
              <a:cs typeface="Calibri"/>
            </a:endParaRPr>
          </a:p>
          <a:p>
            <a:pPr algn="r"/>
            <a:r>
              <a:rPr lang="en-US" sz="2000" b="1" dirty="0" err="1">
                <a:latin typeface="Arial Nova"/>
                <a:cs typeface="Calibri"/>
              </a:rPr>
              <a:t>Priyanshi</a:t>
            </a:r>
            <a:r>
              <a:rPr lang="en-US" sz="2000" b="1" dirty="0">
                <a:latin typeface="Arial Nova"/>
                <a:cs typeface="Calibri"/>
              </a:rPr>
              <a:t> Jain    </a:t>
            </a:r>
            <a:r>
              <a:rPr lang="en-US" sz="2000" b="1" i="1" dirty="0">
                <a:latin typeface="Arial Nova"/>
                <a:cs typeface="Calibri"/>
              </a:rPr>
              <a:t>100851063</a:t>
            </a:r>
          </a:p>
          <a:p>
            <a:pPr algn="r"/>
            <a:r>
              <a:rPr lang="en-US" sz="2000" b="1" dirty="0" err="1">
                <a:latin typeface="Arial Nova"/>
                <a:cs typeface="Calibri"/>
              </a:rPr>
              <a:t>Simrah</a:t>
            </a:r>
            <a:r>
              <a:rPr lang="en-US" sz="2000" b="1" dirty="0">
                <a:latin typeface="Arial Nova"/>
                <a:cs typeface="Calibri"/>
              </a:rPr>
              <a:t> </a:t>
            </a:r>
            <a:r>
              <a:rPr lang="en-US" sz="2000" b="1" dirty="0" err="1">
                <a:latin typeface="Arial Nova"/>
                <a:cs typeface="Calibri"/>
              </a:rPr>
              <a:t>Ayan</a:t>
            </a:r>
            <a:r>
              <a:rPr lang="en-US" sz="2000" b="1" dirty="0">
                <a:latin typeface="Arial Nova"/>
                <a:cs typeface="Calibri"/>
              </a:rPr>
              <a:t> </a:t>
            </a:r>
            <a:r>
              <a:rPr lang="en-US" sz="2000" b="1" dirty="0" err="1">
                <a:latin typeface="Arial Nova"/>
                <a:cs typeface="Calibri"/>
              </a:rPr>
              <a:t>Fathima</a:t>
            </a:r>
            <a:r>
              <a:rPr lang="en-US" sz="2000" b="1" dirty="0">
                <a:latin typeface="Arial Nova"/>
                <a:cs typeface="Calibri"/>
              </a:rPr>
              <a:t>    </a:t>
            </a:r>
            <a:r>
              <a:rPr lang="en-US" sz="2000" b="1" i="1" dirty="0">
                <a:latin typeface="Arial Nova"/>
                <a:cs typeface="Calibri"/>
              </a:rPr>
              <a:t>100904861</a:t>
            </a:r>
            <a:endParaRPr lang="en-US" sz="2000" b="1" dirty="0">
              <a:latin typeface="Arial Nova"/>
              <a:cs typeface="Calibri"/>
            </a:endParaRPr>
          </a:p>
          <a:p>
            <a:pPr algn="r"/>
            <a:r>
              <a:rPr lang="en-US" sz="2000" b="1" dirty="0">
                <a:latin typeface="Arial Nova"/>
                <a:cs typeface="Calibri"/>
              </a:rPr>
              <a:t>Suhaib Baleegh   </a:t>
            </a:r>
            <a:r>
              <a:rPr lang="en-US" sz="2000" b="1" i="1" dirty="0">
                <a:latin typeface="Arial Nova"/>
                <a:cs typeface="Calibri"/>
              </a:rPr>
              <a:t>100897200</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ransition>
    <p:cut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40000" contrast="-20000"/>
                    </a14:imgEffect>
                  </a14:imgLayer>
                </a14:imgProps>
              </a:ext>
            </a:extLst>
          </a:blip>
          <a:stretch>
            <a:fillRect/>
          </a:stretch>
        </p:blipFill>
        <p:spPr>
          <a:xfrm>
            <a:off x="0" y="-4619"/>
            <a:ext cx="12192000" cy="6862619"/>
          </a:xfrm>
          <a:prstGeom prst="rect">
            <a:avLst/>
          </a:prstGeom>
        </p:spPr>
      </p:pic>
      <p:sp>
        <p:nvSpPr>
          <p:cNvPr id="2" name="Title 1">
            <a:extLst>
              <a:ext uri="{FF2B5EF4-FFF2-40B4-BE49-F238E27FC236}">
                <a16:creationId xmlns:a16="http://schemas.microsoft.com/office/drawing/2014/main" id="{8AE5BC0A-8447-6EF4-FCB9-2A9497AB2D1E}"/>
              </a:ext>
            </a:extLst>
          </p:cNvPr>
          <p:cNvSpPr>
            <a:spLocks noGrp="1"/>
          </p:cNvSpPr>
          <p:nvPr>
            <p:ph type="title"/>
          </p:nvPr>
        </p:nvSpPr>
        <p:spPr>
          <a:xfrm>
            <a:off x="523288" y="282806"/>
            <a:ext cx="2552215" cy="1124712"/>
          </a:xfrm>
        </p:spPr>
        <p:txBody>
          <a:bodyPr anchor="b">
            <a:noAutofit/>
          </a:bodyPr>
          <a:lstStyle/>
          <a:p>
            <a:r>
              <a:rPr lang="en-US" sz="6200" b="1" dirty="0">
                <a:latin typeface="Adobe Gothic Std B" panose="020B0800000000000000" pitchFamily="34" charset="-128"/>
                <a:ea typeface="Adobe Gothic Std B" panose="020B0800000000000000" pitchFamily="34" charset="-128"/>
                <a:cs typeface="Calibri Light"/>
              </a:rPr>
              <a:t>Scope</a:t>
            </a:r>
            <a:endParaRPr lang="en-US" sz="6200" b="1" dirty="0">
              <a:latin typeface="Adobe Gothic Std B" panose="020B0800000000000000" pitchFamily="34" charset="-128"/>
              <a:ea typeface="Adobe Gothic Std B" panose="020B0800000000000000" pitchFamily="34" charset="-128"/>
              <a:cs typeface="Calibri"/>
            </a:endParaRPr>
          </a:p>
        </p:txBody>
      </p:sp>
      <p:sp>
        <p:nvSpPr>
          <p:cNvPr id="3" name="Content Placeholder 2">
            <a:extLst>
              <a:ext uri="{FF2B5EF4-FFF2-40B4-BE49-F238E27FC236}">
                <a16:creationId xmlns:a16="http://schemas.microsoft.com/office/drawing/2014/main" id="{C23F0703-334F-13D3-1CDD-8603A842E2E7}"/>
              </a:ext>
            </a:extLst>
          </p:cNvPr>
          <p:cNvSpPr>
            <a:spLocks noGrp="1"/>
          </p:cNvSpPr>
          <p:nvPr>
            <p:ph idx="1"/>
          </p:nvPr>
        </p:nvSpPr>
        <p:spPr>
          <a:xfrm>
            <a:off x="318654" y="1407517"/>
            <a:ext cx="11623964" cy="5214955"/>
          </a:xfrm>
        </p:spPr>
        <p:txBody>
          <a:bodyPr vert="horz" lIns="91440" tIns="45720" rIns="91440" bIns="45720" rtlCol="0" anchor="t">
            <a:normAutofit/>
          </a:bodyPr>
          <a:lstStyle/>
          <a:p>
            <a:endParaRPr lang="en-US" sz="900" dirty="0">
              <a:ea typeface="+mn-lt"/>
              <a:cs typeface="+mn-lt"/>
            </a:endParaRPr>
          </a:p>
          <a:p>
            <a:pPr algn="just"/>
            <a:r>
              <a:rPr lang="en-US" b="1" dirty="0">
                <a:ea typeface="+mn-lt"/>
                <a:cs typeface="+mn-lt"/>
              </a:rPr>
              <a:t>Online markets and e-commerce platforms are becoming more prevalent and necessary.</a:t>
            </a:r>
          </a:p>
          <a:p>
            <a:pPr algn="just"/>
            <a:r>
              <a:rPr lang="en-US" b="1" dirty="0">
                <a:ea typeface="+mn-lt"/>
                <a:cs typeface="+mn-lt"/>
              </a:rPr>
              <a:t>Volume of product reviews is likewise detailed and available for users to review before purchasing. Which makes it very important for users and merchants.</a:t>
            </a:r>
            <a:endParaRPr lang="en-US" b="1" dirty="0">
              <a:ea typeface="Calibri"/>
              <a:cs typeface="Calibri"/>
            </a:endParaRPr>
          </a:p>
          <a:p>
            <a:pPr algn="just"/>
            <a:r>
              <a:rPr lang="en-US" b="1" dirty="0">
                <a:ea typeface="+mn-lt"/>
                <a:cs typeface="+mn-lt"/>
              </a:rPr>
              <a:t>The main aim of this project is to ensure that only genuine posts and reviews on products are provided for the user and for removing fake posts and reviews to ensure no one else would be cheated in the future.</a:t>
            </a:r>
            <a:endParaRPr lang="en-US" b="1" dirty="0">
              <a:cs typeface="Calibri" panose="020F0502020204030204"/>
            </a:endParaRPr>
          </a:p>
          <a:p>
            <a:pPr algn="just"/>
            <a:r>
              <a:rPr lang="en-US" b="1" dirty="0">
                <a:ea typeface="+mn-lt"/>
                <a:cs typeface="+mn-lt"/>
              </a:rPr>
              <a:t>This system will find out fake reviews made by posting fake comments about a product by identifying the IP address along with review posting patterns.</a:t>
            </a:r>
          </a:p>
          <a:p>
            <a:pPr marL="0" indent="0">
              <a:buNone/>
            </a:pPr>
            <a:endParaRPr lang="en-US" sz="900" dirty="0">
              <a:cs typeface="Calibri"/>
            </a:endParaRPr>
          </a:p>
          <a:p>
            <a:pPr marL="0" indent="0">
              <a:buNone/>
            </a:pPr>
            <a:endParaRPr lang="en-US" sz="900" dirty="0">
              <a:cs typeface="Calibri"/>
            </a:endParaRPr>
          </a:p>
        </p:txBody>
      </p:sp>
    </p:spTree>
    <p:extLst>
      <p:ext uri="{BB962C8B-B14F-4D97-AF65-F5344CB8AC3E}">
        <p14:creationId xmlns:p14="http://schemas.microsoft.com/office/powerpoint/2010/main" val="231127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3FCF-DCA4-F9DB-73B2-88819362C6CF}"/>
              </a:ext>
            </a:extLst>
          </p:cNvPr>
          <p:cNvSpPr>
            <a:spLocks noGrp="1"/>
          </p:cNvSpPr>
          <p:nvPr>
            <p:ph type="title"/>
          </p:nvPr>
        </p:nvSpPr>
        <p:spPr>
          <a:xfrm>
            <a:off x="374073" y="152400"/>
            <a:ext cx="4939152" cy="1381665"/>
          </a:xfrm>
        </p:spPr>
        <p:txBody>
          <a:bodyPr anchor="b">
            <a:normAutofit/>
          </a:bodyPr>
          <a:lstStyle/>
          <a:p>
            <a:r>
              <a:rPr lang="en-US" sz="4200" b="1" dirty="0">
                <a:latin typeface="Adobe Gothic Std B" panose="020B0800000000000000" pitchFamily="34" charset="-128"/>
                <a:ea typeface="Adobe Gothic Std B" panose="020B0800000000000000" pitchFamily="34" charset="-128"/>
                <a:cs typeface="Calibri Light"/>
              </a:rPr>
              <a:t>AI concepts &amp; Technology Used</a:t>
            </a:r>
            <a:endParaRPr lang="en-US" sz="4200" b="1" dirty="0">
              <a:latin typeface="Adobe Gothic Std B" panose="020B0800000000000000" pitchFamily="34" charset="-128"/>
              <a:ea typeface="Adobe Gothic Std B" panose="020B0800000000000000" pitchFamily="34" charset="-128"/>
            </a:endParaRPr>
          </a:p>
        </p:txBody>
      </p:sp>
      <p:graphicFrame>
        <p:nvGraphicFramePr>
          <p:cNvPr id="5" name="Content Placeholder 2">
            <a:extLst>
              <a:ext uri="{FF2B5EF4-FFF2-40B4-BE49-F238E27FC236}">
                <a16:creationId xmlns:a16="http://schemas.microsoft.com/office/drawing/2014/main" id="{6DB03496-2392-C2B9-0F94-6883743FD065}"/>
              </a:ext>
            </a:extLst>
          </p:cNvPr>
          <p:cNvGraphicFramePr>
            <a:graphicFrameLocks noGrp="1"/>
          </p:cNvGraphicFramePr>
          <p:nvPr>
            <p:ph idx="1"/>
            <p:extLst>
              <p:ext uri="{D42A27DB-BD31-4B8C-83A1-F6EECF244321}">
                <p14:modId xmlns:p14="http://schemas.microsoft.com/office/powerpoint/2010/main" val="427841544"/>
              </p:ext>
            </p:extLst>
          </p:nvPr>
        </p:nvGraphicFramePr>
        <p:xfrm>
          <a:off x="238298" y="1930790"/>
          <a:ext cx="4777047" cy="4109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9" name="Picture 39" descr="A picture containing background pattern&#10;&#10;Description automatically generated">
            <a:extLst>
              <a:ext uri="{FF2B5EF4-FFF2-40B4-BE49-F238E27FC236}">
                <a16:creationId xmlns:a16="http://schemas.microsoft.com/office/drawing/2014/main" id="{0CF4EF4C-6081-4CD4-69E1-D2BE5738EB0B}"/>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CrisscrossEtching/>
                    </a14:imgEffect>
                    <a14:imgEffect>
                      <a14:saturation sat="400000"/>
                    </a14:imgEffect>
                    <a14:imgEffect>
                      <a14:brightnessContrast contrast="-40000"/>
                    </a14:imgEffect>
                  </a14:imgLayer>
                </a14:imgProps>
              </a:ext>
              <a:ext uri="{837473B0-CC2E-450A-ABE3-18F120FF3D39}">
                <a1611:picAttrSrcUrl xmlns:a1611="http://schemas.microsoft.com/office/drawing/2016/11/main" r:id="rId10"/>
              </a:ext>
            </a:extLst>
          </a:blip>
          <a:srcRect l="12625" r="25438" b="-1"/>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1935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D13F-E5C7-5F02-B660-3D4FE8615547}"/>
              </a:ext>
            </a:extLst>
          </p:cNvPr>
          <p:cNvSpPr>
            <a:spLocks noGrp="1"/>
          </p:cNvSpPr>
          <p:nvPr>
            <p:ph type="title"/>
          </p:nvPr>
        </p:nvSpPr>
        <p:spPr>
          <a:xfrm>
            <a:off x="200892" y="268143"/>
            <a:ext cx="9053113" cy="1176076"/>
          </a:xfrm>
        </p:spPr>
        <p:txBody>
          <a:bodyPr>
            <a:normAutofit fontScale="90000"/>
          </a:bodyPr>
          <a:lstStyle/>
          <a:p>
            <a:r>
              <a:rPr lang="en-US" b="1" dirty="0">
                <a:latin typeface="Adobe Gothic Std B" panose="020B0800000000000000" pitchFamily="34" charset="-128"/>
                <a:ea typeface="Adobe Gothic Std B" panose="020B0800000000000000" pitchFamily="34" charset="-128"/>
                <a:cs typeface="Calibri Light"/>
              </a:rPr>
              <a:t>Use Cases to determine Fake reviews</a:t>
            </a:r>
          </a:p>
        </p:txBody>
      </p:sp>
      <p:pic>
        <p:nvPicPr>
          <p:cNvPr id="27" name="Picture 27">
            <a:extLst>
              <a:ext uri="{FF2B5EF4-FFF2-40B4-BE49-F238E27FC236}">
                <a16:creationId xmlns:a16="http://schemas.microsoft.com/office/drawing/2014/main" id="{C1203E23-4132-B143-F535-90D348E0218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3000"/>
                    </a14:imgEffect>
                    <a14:imgEffect>
                      <a14:brightnessContrast bright="-40000" contrast="20000"/>
                    </a14:imgEffect>
                  </a14:imgLayer>
                </a14:imgProps>
              </a:ext>
              <a:ext uri="{837473B0-CC2E-450A-ABE3-18F120FF3D39}">
                <a1611:picAttrSrcUrl xmlns:a1611="http://schemas.microsoft.com/office/drawing/2016/11/main" r:id="rId4"/>
              </a:ext>
            </a:extLst>
          </a:blip>
          <a:srcRect t="9333" b="12792"/>
          <a:stretch/>
        </p:blipFill>
        <p:spPr>
          <a:xfrm>
            <a:off x="0" y="1870364"/>
            <a:ext cx="12199343" cy="4987636"/>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graphicFrame>
        <p:nvGraphicFramePr>
          <p:cNvPr id="5" name="Content Placeholder 2">
            <a:extLst>
              <a:ext uri="{FF2B5EF4-FFF2-40B4-BE49-F238E27FC236}">
                <a16:creationId xmlns:a16="http://schemas.microsoft.com/office/drawing/2014/main" id="{7CFAAE0B-7B88-7570-5C22-613F9E093ED6}"/>
              </a:ext>
            </a:extLst>
          </p:cNvPr>
          <p:cNvGraphicFramePr>
            <a:graphicFrameLocks noGrp="1"/>
          </p:cNvGraphicFramePr>
          <p:nvPr>
            <p:ph idx="1"/>
            <p:extLst>
              <p:ext uri="{D42A27DB-BD31-4B8C-83A1-F6EECF244321}">
                <p14:modId xmlns:p14="http://schemas.microsoft.com/office/powerpoint/2010/main" val="1715982649"/>
              </p:ext>
            </p:extLst>
          </p:nvPr>
        </p:nvGraphicFramePr>
        <p:xfrm>
          <a:off x="720436" y="1266478"/>
          <a:ext cx="10958946" cy="53003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1534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1769-49A0-001E-FEDC-37338A6985E2}"/>
              </a:ext>
            </a:extLst>
          </p:cNvPr>
          <p:cNvSpPr>
            <a:spLocks noGrp="1"/>
          </p:cNvSpPr>
          <p:nvPr>
            <p:ph type="title"/>
          </p:nvPr>
        </p:nvSpPr>
        <p:spPr>
          <a:xfrm>
            <a:off x="391391" y="2756976"/>
            <a:ext cx="3141518" cy="942188"/>
          </a:xfrm>
          <a:noFill/>
        </p:spPr>
        <p:txBody>
          <a:bodyPr anchor="ctr">
            <a:normAutofit/>
          </a:bodyPr>
          <a:lstStyle/>
          <a:p>
            <a:pPr algn="ctr"/>
            <a:r>
              <a:rPr lang="en-US" sz="4800" b="1" dirty="0">
                <a:solidFill>
                  <a:srgbClr val="FFFFFF"/>
                </a:solidFill>
                <a:latin typeface="Adobe Gothic Std B" panose="020B0800000000000000" pitchFamily="34" charset="-128"/>
                <a:ea typeface="Adobe Gothic Std B" panose="020B0800000000000000" pitchFamily="34" charset="-128"/>
              </a:rPr>
              <a:t>Timeline</a:t>
            </a:r>
            <a:endParaRPr lang="en-US" sz="4000" b="1" dirty="0">
              <a:solidFill>
                <a:srgbClr val="FFFFFF"/>
              </a:solidFill>
              <a:latin typeface="Adobe Gothic Std B" panose="020B0800000000000000" pitchFamily="34" charset="-128"/>
              <a:ea typeface="Adobe Gothic Std B" panose="020B0800000000000000" pitchFamily="34" charset="-128"/>
            </a:endParaRPr>
          </a:p>
        </p:txBody>
      </p:sp>
      <p:graphicFrame>
        <p:nvGraphicFramePr>
          <p:cNvPr id="4" name="Table 4">
            <a:extLst>
              <a:ext uri="{FF2B5EF4-FFF2-40B4-BE49-F238E27FC236}">
                <a16:creationId xmlns:a16="http://schemas.microsoft.com/office/drawing/2014/main" id="{7A1F7C3C-3198-7304-EB74-53AC14C0EFBE}"/>
              </a:ext>
            </a:extLst>
          </p:cNvPr>
          <p:cNvGraphicFramePr>
            <a:graphicFrameLocks noGrp="1"/>
          </p:cNvGraphicFramePr>
          <p:nvPr>
            <p:extLst>
              <p:ext uri="{D42A27DB-BD31-4B8C-83A1-F6EECF244321}">
                <p14:modId xmlns:p14="http://schemas.microsoft.com/office/powerpoint/2010/main" val="2185720433"/>
              </p:ext>
            </p:extLst>
          </p:nvPr>
        </p:nvGraphicFramePr>
        <p:xfrm>
          <a:off x="4216526" y="371513"/>
          <a:ext cx="7710985" cy="6085459"/>
        </p:xfrm>
        <a:graphic>
          <a:graphicData uri="http://schemas.openxmlformats.org/drawingml/2006/table">
            <a:tbl>
              <a:tblPr firstRow="1" bandRow="1">
                <a:tableStyleId>{BC89EF96-8CEA-46FF-86C4-4CE0E7609802}</a:tableStyleId>
              </a:tblPr>
              <a:tblGrid>
                <a:gridCol w="6114197">
                  <a:extLst>
                    <a:ext uri="{9D8B030D-6E8A-4147-A177-3AD203B41FA5}">
                      <a16:colId xmlns:a16="http://schemas.microsoft.com/office/drawing/2014/main" val="792341383"/>
                    </a:ext>
                  </a:extLst>
                </a:gridCol>
                <a:gridCol w="1596788">
                  <a:extLst>
                    <a:ext uri="{9D8B030D-6E8A-4147-A177-3AD203B41FA5}">
                      <a16:colId xmlns:a16="http://schemas.microsoft.com/office/drawing/2014/main" val="269311038"/>
                    </a:ext>
                  </a:extLst>
                </a:gridCol>
              </a:tblGrid>
              <a:tr h="623737">
                <a:tc>
                  <a:txBody>
                    <a:bodyPr/>
                    <a:lstStyle/>
                    <a:p>
                      <a:r>
                        <a:rPr lang="en-US" sz="2800" dirty="0"/>
                        <a:t>TASK</a:t>
                      </a:r>
                    </a:p>
                  </a:txBody>
                  <a:tcPr marL="140452" marR="140452" marT="70226" marB="70226">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800" dirty="0"/>
                        <a:t>DATE</a:t>
                      </a:r>
                    </a:p>
                  </a:txBody>
                  <a:tcPr marL="140452" marR="140452" marT="70226" marB="70226">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50779391"/>
                  </a:ext>
                </a:extLst>
              </a:tr>
              <a:tr h="623737">
                <a:tc>
                  <a:txBody>
                    <a:bodyPr/>
                    <a:lstStyle/>
                    <a:p>
                      <a:r>
                        <a:rPr lang="en-US" sz="2800" dirty="0"/>
                        <a:t>EDA</a:t>
                      </a:r>
                    </a:p>
                  </a:txBody>
                  <a:tcPr marL="140452" marR="140452" marT="70226" marB="70226">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June 5</a:t>
                      </a:r>
                    </a:p>
                  </a:txBody>
                  <a:tcPr marL="140452" marR="140452" marT="70226" marB="70226">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784750"/>
                  </a:ext>
                </a:extLst>
              </a:tr>
              <a:tr h="641521">
                <a:tc>
                  <a:txBody>
                    <a:bodyPr/>
                    <a:lstStyle/>
                    <a:p>
                      <a:r>
                        <a:rPr lang="en-US" sz="2800" dirty="0"/>
                        <a:t>Model Building</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June 12</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0203653"/>
                  </a:ext>
                </a:extLst>
              </a:tr>
              <a:tr h="623737">
                <a:tc>
                  <a:txBody>
                    <a:bodyPr/>
                    <a:lstStyle/>
                    <a:p>
                      <a:r>
                        <a:rPr lang="en-US" sz="2800" dirty="0"/>
                        <a:t>Application building </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a:t>June 20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206072"/>
                  </a:ext>
                </a:extLst>
              </a:tr>
              <a:tr h="623737">
                <a:tc>
                  <a:txBody>
                    <a:bodyPr/>
                    <a:lstStyle/>
                    <a:p>
                      <a:r>
                        <a:rPr lang="en-US" sz="2800" dirty="0"/>
                        <a:t>Minimum</a:t>
                      </a:r>
                      <a:r>
                        <a:rPr lang="en-US" sz="2800" baseline="0" dirty="0"/>
                        <a:t> Viable Product</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June 28</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0603877"/>
                  </a:ext>
                </a:extLst>
              </a:tr>
              <a:tr h="623737">
                <a:tc>
                  <a:txBody>
                    <a:bodyPr/>
                    <a:lstStyle/>
                    <a:p>
                      <a:r>
                        <a:rPr lang="en-US" sz="2800" dirty="0"/>
                        <a:t>Working</a:t>
                      </a:r>
                      <a:r>
                        <a:rPr lang="en-US" sz="2800" baseline="0" dirty="0"/>
                        <a:t> Application</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July 10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9680163"/>
                  </a:ext>
                </a:extLst>
              </a:tr>
              <a:tr h="623737">
                <a:tc>
                  <a:txBody>
                    <a:bodyPr/>
                    <a:lstStyle/>
                    <a:p>
                      <a:r>
                        <a:rPr lang="en-US" sz="2800" dirty="0"/>
                        <a:t>Deliverable</a:t>
                      </a:r>
                      <a:r>
                        <a:rPr lang="en-US" sz="2800" baseline="0" dirty="0"/>
                        <a:t> product deployed on Cloud</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July 20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1833658"/>
                  </a:ext>
                </a:extLst>
              </a:tr>
              <a:tr h="531889">
                <a:tc>
                  <a:txBody>
                    <a:bodyPr/>
                    <a:lstStyle/>
                    <a:p>
                      <a:r>
                        <a:rPr lang="en-US" sz="2800" dirty="0"/>
                        <a:t>Minimum Marketable Product</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July 27</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531889">
                <a:tc>
                  <a:txBody>
                    <a:bodyPr/>
                    <a:lstStyle/>
                    <a:p>
                      <a:r>
                        <a:rPr lang="en-US" sz="2800" dirty="0"/>
                        <a:t>Final</a:t>
                      </a:r>
                      <a:r>
                        <a:rPr lang="en-US" sz="2800" baseline="0" dirty="0"/>
                        <a:t> Product </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Aug 3</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531889">
                <a:tc>
                  <a:txBody>
                    <a:bodyPr/>
                    <a:lstStyle/>
                    <a:p>
                      <a:r>
                        <a:rPr lang="en-US" sz="2800" dirty="0"/>
                        <a:t>Final Presentation of</a:t>
                      </a:r>
                      <a:r>
                        <a:rPr lang="en-US" sz="2800" baseline="0" dirty="0"/>
                        <a:t> the Product</a:t>
                      </a:r>
                      <a:endParaRPr lang="en-US" sz="2800" dirty="0"/>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a:t>Aug 10</a:t>
                      </a:r>
                    </a:p>
                  </a:txBody>
                  <a:tcPr marL="140452" marR="140452" marT="70226" marB="7022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4099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5EE239A-3506-2936-9AF9-67A019DFA8E5}"/>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507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6654508-EDC9-03ED-4A6C-C152C8E58BE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8000" b="1" dirty="0">
                <a:solidFill>
                  <a:srgbClr val="FFFFFF"/>
                </a:solidFill>
                <a:latin typeface="Adobe Gothic Std B" panose="020B0800000000000000" pitchFamily="34" charset="-128"/>
                <a:ea typeface="Adobe Gothic Std B" panose="020B0800000000000000" pitchFamily="34" charset="-128"/>
              </a:rPr>
              <a:t>THANK YOU</a:t>
            </a:r>
          </a:p>
        </p:txBody>
      </p:sp>
    </p:spTree>
    <p:extLst>
      <p:ext uri="{BB962C8B-B14F-4D97-AF65-F5344CB8AC3E}">
        <p14:creationId xmlns:p14="http://schemas.microsoft.com/office/powerpoint/2010/main" val="2716676814"/>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D1AAFEBBDBF2428250EC20B45B8A1C" ma:contentTypeVersion="3" ma:contentTypeDescription="Create a new document." ma:contentTypeScope="" ma:versionID="87a11d5bffcf6014be4349dfaafab493">
  <xsd:schema xmlns:xsd="http://www.w3.org/2001/XMLSchema" xmlns:xs="http://www.w3.org/2001/XMLSchema" xmlns:p="http://schemas.microsoft.com/office/2006/metadata/properties" xmlns:ns2="9669d32c-30ca-4875-9925-5916d778f067" targetNamespace="http://schemas.microsoft.com/office/2006/metadata/properties" ma:root="true" ma:fieldsID="f589b0edd2d2e70b8d452b9eb513dde8" ns2:_="">
    <xsd:import namespace="9669d32c-30ca-4875-9925-5916d778f06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69d32c-30ca-4875-9925-5916d778f0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D9ED43-A2E9-4BFE-81FF-F59C15841FB8}">
  <ds:schemaRefs>
    <ds:schemaRef ds:uri="http://schemas.microsoft.com/sharepoint/v3/contenttype/forms"/>
  </ds:schemaRefs>
</ds:datastoreItem>
</file>

<file path=customXml/itemProps2.xml><?xml version="1.0" encoding="utf-8"?>
<ds:datastoreItem xmlns:ds="http://schemas.openxmlformats.org/officeDocument/2006/customXml" ds:itemID="{1DCBD8E7-4051-4898-AA18-CB3B314CEC4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C8CC38-AA8B-469D-B9EB-CFBC69D357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69d32c-30ca-4875-9925-5916d778f0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106</TotalTime>
  <Words>271</Words>
  <Application>Microsoft Office PowerPoint</Application>
  <PresentationFormat>Widescreen</PresentationFormat>
  <Paragraphs>52</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Adobe Fan Heiti Std B</vt:lpstr>
      <vt:lpstr>Adobe Gothic Std B</vt:lpstr>
      <vt:lpstr>Arial</vt:lpstr>
      <vt:lpstr>Arial Nova</vt:lpstr>
      <vt:lpstr>Calibri</vt:lpstr>
      <vt:lpstr>Calibri Light</vt:lpstr>
      <vt:lpstr>Office Theme</vt:lpstr>
      <vt:lpstr>Fake Product Review Monitoring System AIDI 2005-Capstone II</vt:lpstr>
      <vt:lpstr>Scope</vt:lpstr>
      <vt:lpstr>AI concepts &amp; Technology Used</vt:lpstr>
      <vt:lpstr>Use Cases to determine Fake reviews</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Suhaib Baleegh</dc:creator>
  <cp:lastModifiedBy>Guramrit Kaur</cp:lastModifiedBy>
  <cp:revision>14</cp:revision>
  <dcterms:created xsi:type="dcterms:W3CDTF">2023-05-23T02:13:39Z</dcterms:created>
  <dcterms:modified xsi:type="dcterms:W3CDTF">2023-05-25T18:51:30Z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0x010100E9D1AAFEBBDBF2428250EC20B45B8A1C</vt:lpwstr>
  </property>
</Properties>
</file>